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8F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4C991A-0BEF-4411-A82D-8A9647C39C38}" v="56" dt="2024-07-09T14:01:19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ti Tiwari" userId="1465e1f798eb2c9e" providerId="LiveId" clId="{A24C991A-0BEF-4411-A82D-8A9647C39C38}"/>
    <pc:docChg chg="undo custSel addSld delSld modSld">
      <pc:chgData name="Kriti Tiwari" userId="1465e1f798eb2c9e" providerId="LiveId" clId="{A24C991A-0BEF-4411-A82D-8A9647C39C38}" dt="2024-07-09T14:03:01.640" v="596" actId="1076"/>
      <pc:docMkLst>
        <pc:docMk/>
      </pc:docMkLst>
      <pc:sldChg chg="modSp new mod">
        <pc:chgData name="Kriti Tiwari" userId="1465e1f798eb2c9e" providerId="LiveId" clId="{A24C991A-0BEF-4411-A82D-8A9647C39C38}" dt="2024-07-09T12:17:14.997" v="65" actId="20577"/>
        <pc:sldMkLst>
          <pc:docMk/>
          <pc:sldMk cId="2172443930" sldId="256"/>
        </pc:sldMkLst>
        <pc:spChg chg="mod">
          <ac:chgData name="Kriti Tiwari" userId="1465e1f798eb2c9e" providerId="LiveId" clId="{A24C991A-0BEF-4411-A82D-8A9647C39C38}" dt="2024-07-09T12:16:52.036" v="27" actId="20577"/>
          <ac:spMkLst>
            <pc:docMk/>
            <pc:sldMk cId="2172443930" sldId="256"/>
            <ac:spMk id="2" creationId="{6DEBA725-E2F4-E8B6-0A5C-62F12A3DBC23}"/>
          </ac:spMkLst>
        </pc:spChg>
        <pc:spChg chg="mod">
          <ac:chgData name="Kriti Tiwari" userId="1465e1f798eb2c9e" providerId="LiveId" clId="{A24C991A-0BEF-4411-A82D-8A9647C39C38}" dt="2024-07-09T12:17:14.997" v="65" actId="20577"/>
          <ac:spMkLst>
            <pc:docMk/>
            <pc:sldMk cId="2172443930" sldId="256"/>
            <ac:spMk id="3" creationId="{51C51FF5-008F-7349-9C94-28C0C61FBA51}"/>
          </ac:spMkLst>
        </pc:spChg>
      </pc:sldChg>
      <pc:sldChg chg="addSp delSp modSp new mod">
        <pc:chgData name="Kriti Tiwari" userId="1465e1f798eb2c9e" providerId="LiveId" clId="{A24C991A-0BEF-4411-A82D-8A9647C39C38}" dt="2024-07-09T12:30:11.132" v="100" actId="2710"/>
        <pc:sldMkLst>
          <pc:docMk/>
          <pc:sldMk cId="1283027943" sldId="257"/>
        </pc:sldMkLst>
        <pc:spChg chg="add del mod">
          <ac:chgData name="Kriti Tiwari" userId="1465e1f798eb2c9e" providerId="LiveId" clId="{A24C991A-0BEF-4411-A82D-8A9647C39C38}" dt="2024-07-09T12:25:23.930" v="92" actId="207"/>
          <ac:spMkLst>
            <pc:docMk/>
            <pc:sldMk cId="1283027943" sldId="257"/>
            <ac:spMk id="2" creationId="{8CDEB3A8-27C6-EA59-FBB4-F17786FCA13B}"/>
          </ac:spMkLst>
        </pc:spChg>
        <pc:spChg chg="add mod">
          <ac:chgData name="Kriti Tiwari" userId="1465e1f798eb2c9e" providerId="LiveId" clId="{A24C991A-0BEF-4411-A82D-8A9647C39C38}" dt="2024-07-09T12:30:11.132" v="100" actId="2710"/>
          <ac:spMkLst>
            <pc:docMk/>
            <pc:sldMk cId="1283027943" sldId="257"/>
            <ac:spMk id="3" creationId="{5B90C647-ADEF-973B-9F13-CE5A729B0994}"/>
          </ac:spMkLst>
        </pc:spChg>
      </pc:sldChg>
      <pc:sldChg chg="modSp add mod">
        <pc:chgData name="Kriti Tiwari" userId="1465e1f798eb2c9e" providerId="LiveId" clId="{A24C991A-0BEF-4411-A82D-8A9647C39C38}" dt="2024-07-09T12:34:13.958" v="158" actId="2711"/>
        <pc:sldMkLst>
          <pc:docMk/>
          <pc:sldMk cId="1662262449" sldId="258"/>
        </pc:sldMkLst>
        <pc:spChg chg="mod">
          <ac:chgData name="Kriti Tiwari" userId="1465e1f798eb2c9e" providerId="LiveId" clId="{A24C991A-0BEF-4411-A82D-8A9647C39C38}" dt="2024-07-09T12:33:43.175" v="156" actId="1076"/>
          <ac:spMkLst>
            <pc:docMk/>
            <pc:sldMk cId="1662262449" sldId="258"/>
            <ac:spMk id="2" creationId="{8CDEB3A8-27C6-EA59-FBB4-F17786FCA13B}"/>
          </ac:spMkLst>
        </pc:spChg>
        <pc:spChg chg="mod">
          <ac:chgData name="Kriti Tiwari" userId="1465e1f798eb2c9e" providerId="LiveId" clId="{A24C991A-0BEF-4411-A82D-8A9647C39C38}" dt="2024-07-09T12:34:13.958" v="158" actId="2711"/>
          <ac:spMkLst>
            <pc:docMk/>
            <pc:sldMk cId="1662262449" sldId="258"/>
            <ac:spMk id="3" creationId="{5B90C647-ADEF-973B-9F13-CE5A729B0994}"/>
          </ac:spMkLst>
        </pc:spChg>
      </pc:sldChg>
      <pc:sldChg chg="addSp delSp modSp new mod">
        <pc:chgData name="Kriti Tiwari" userId="1465e1f798eb2c9e" providerId="LiveId" clId="{A24C991A-0BEF-4411-A82D-8A9647C39C38}" dt="2024-07-09T12:57:13.402" v="305" actId="1076"/>
        <pc:sldMkLst>
          <pc:docMk/>
          <pc:sldMk cId="3502666029" sldId="259"/>
        </pc:sldMkLst>
        <pc:spChg chg="add mod">
          <ac:chgData name="Kriti Tiwari" userId="1465e1f798eb2c9e" providerId="LiveId" clId="{A24C991A-0BEF-4411-A82D-8A9647C39C38}" dt="2024-07-09T12:35:51.800" v="211" actId="403"/>
          <ac:spMkLst>
            <pc:docMk/>
            <pc:sldMk cId="3502666029" sldId="259"/>
            <ac:spMk id="2" creationId="{9E781B72-FF49-B721-25C5-BDF05CF55D53}"/>
          </ac:spMkLst>
        </pc:spChg>
        <pc:spChg chg="add mod">
          <ac:chgData name="Kriti Tiwari" userId="1465e1f798eb2c9e" providerId="LiveId" clId="{A24C991A-0BEF-4411-A82D-8A9647C39C38}" dt="2024-07-09T12:41:34.582" v="264" actId="1076"/>
          <ac:spMkLst>
            <pc:docMk/>
            <pc:sldMk cId="3502666029" sldId="259"/>
            <ac:spMk id="9" creationId="{644A31C7-F3BB-7E56-A294-BC1374077481}"/>
          </ac:spMkLst>
        </pc:spChg>
        <pc:picChg chg="add del mod">
          <ac:chgData name="Kriti Tiwari" userId="1465e1f798eb2c9e" providerId="LiveId" clId="{A24C991A-0BEF-4411-A82D-8A9647C39C38}" dt="2024-07-09T12:37:38.385" v="220" actId="21"/>
          <ac:picMkLst>
            <pc:docMk/>
            <pc:sldMk cId="3502666029" sldId="259"/>
            <ac:picMk id="4" creationId="{293A866C-5E4F-3DEC-6438-2B59EEA61EB3}"/>
          </ac:picMkLst>
        </pc:picChg>
        <pc:picChg chg="add mod">
          <ac:chgData name="Kriti Tiwari" userId="1465e1f798eb2c9e" providerId="LiveId" clId="{A24C991A-0BEF-4411-A82D-8A9647C39C38}" dt="2024-07-09T12:57:13.402" v="305" actId="1076"/>
          <ac:picMkLst>
            <pc:docMk/>
            <pc:sldMk cId="3502666029" sldId="259"/>
            <ac:picMk id="6" creationId="{F4689388-F38F-668A-B278-119C0517A4C4}"/>
          </ac:picMkLst>
        </pc:picChg>
        <pc:picChg chg="add mod">
          <ac:chgData name="Kriti Tiwari" userId="1465e1f798eb2c9e" providerId="LiveId" clId="{A24C991A-0BEF-4411-A82D-8A9647C39C38}" dt="2024-07-09T12:40:08.371" v="229" actId="1076"/>
          <ac:picMkLst>
            <pc:docMk/>
            <pc:sldMk cId="3502666029" sldId="259"/>
            <ac:picMk id="8" creationId="{3A502167-9DEB-413C-DC83-6112DDB95BAE}"/>
          </ac:picMkLst>
        </pc:picChg>
      </pc:sldChg>
      <pc:sldChg chg="addSp delSp modSp new mod">
        <pc:chgData name="Kriti Tiwari" userId="1465e1f798eb2c9e" providerId="LiveId" clId="{A24C991A-0BEF-4411-A82D-8A9647C39C38}" dt="2024-07-09T12:56:52.395" v="301" actId="1076"/>
        <pc:sldMkLst>
          <pc:docMk/>
          <pc:sldMk cId="326637686" sldId="260"/>
        </pc:sldMkLst>
        <pc:spChg chg="add mod">
          <ac:chgData name="Kriti Tiwari" userId="1465e1f798eb2c9e" providerId="LiveId" clId="{A24C991A-0BEF-4411-A82D-8A9647C39C38}" dt="2024-07-09T12:42:27.183" v="269" actId="207"/>
          <ac:spMkLst>
            <pc:docMk/>
            <pc:sldMk cId="326637686" sldId="260"/>
            <ac:spMk id="2" creationId="{9536FD91-BADB-EE1C-F5DE-9B00C2E89A44}"/>
          </ac:spMkLst>
        </pc:spChg>
        <pc:picChg chg="add del mod">
          <ac:chgData name="Kriti Tiwari" userId="1465e1f798eb2c9e" providerId="LiveId" clId="{A24C991A-0BEF-4411-A82D-8A9647C39C38}" dt="2024-07-09T12:43:24.599" v="274" actId="21"/>
          <ac:picMkLst>
            <pc:docMk/>
            <pc:sldMk cId="326637686" sldId="260"/>
            <ac:picMk id="4" creationId="{48C28863-E5E8-B10D-E586-3C9A884A1D22}"/>
          </ac:picMkLst>
        </pc:picChg>
        <pc:picChg chg="add mod">
          <ac:chgData name="Kriti Tiwari" userId="1465e1f798eb2c9e" providerId="LiveId" clId="{A24C991A-0BEF-4411-A82D-8A9647C39C38}" dt="2024-07-09T12:56:49.267" v="300" actId="1076"/>
          <ac:picMkLst>
            <pc:docMk/>
            <pc:sldMk cId="326637686" sldId="260"/>
            <ac:picMk id="6" creationId="{B4B90291-B042-D4E9-A34E-0768E05EA1D4}"/>
          </ac:picMkLst>
        </pc:picChg>
        <pc:picChg chg="add mod">
          <ac:chgData name="Kriti Tiwari" userId="1465e1f798eb2c9e" providerId="LiveId" clId="{A24C991A-0BEF-4411-A82D-8A9647C39C38}" dt="2024-07-09T12:56:52.395" v="301" actId="1076"/>
          <ac:picMkLst>
            <pc:docMk/>
            <pc:sldMk cId="326637686" sldId="260"/>
            <ac:picMk id="8" creationId="{164B59BB-AEAA-CA85-8320-71CB5BEF374D}"/>
          </ac:picMkLst>
        </pc:picChg>
      </pc:sldChg>
      <pc:sldChg chg="addSp delSp modSp new mod">
        <pc:chgData name="Kriti Tiwari" userId="1465e1f798eb2c9e" providerId="LiveId" clId="{A24C991A-0BEF-4411-A82D-8A9647C39C38}" dt="2024-07-09T12:58:49.282" v="314" actId="1076"/>
        <pc:sldMkLst>
          <pc:docMk/>
          <pc:sldMk cId="4282128339" sldId="261"/>
        </pc:sldMkLst>
        <pc:spChg chg="add mod">
          <ac:chgData name="Kriti Tiwari" userId="1465e1f798eb2c9e" providerId="LiveId" clId="{A24C991A-0BEF-4411-A82D-8A9647C39C38}" dt="2024-07-09T12:48:18.451" v="284" actId="14100"/>
          <ac:spMkLst>
            <pc:docMk/>
            <pc:sldMk cId="4282128339" sldId="261"/>
            <ac:spMk id="3" creationId="{7B0382AE-8D9C-3B0F-E333-158AAD341369}"/>
          </ac:spMkLst>
        </pc:spChg>
        <pc:picChg chg="add del mod">
          <ac:chgData name="Kriti Tiwari" userId="1465e1f798eb2c9e" providerId="LiveId" clId="{A24C991A-0BEF-4411-A82D-8A9647C39C38}" dt="2024-07-09T12:48:44.738" v="287" actId="21"/>
          <ac:picMkLst>
            <pc:docMk/>
            <pc:sldMk cId="4282128339" sldId="261"/>
            <ac:picMk id="5" creationId="{84A09C1F-F124-FD11-0FC2-98C9CF189DF5}"/>
          </ac:picMkLst>
        </pc:picChg>
        <pc:picChg chg="add mod">
          <ac:chgData name="Kriti Tiwari" userId="1465e1f798eb2c9e" providerId="LiveId" clId="{A24C991A-0BEF-4411-A82D-8A9647C39C38}" dt="2024-07-09T12:58:49.282" v="314" actId="1076"/>
          <ac:picMkLst>
            <pc:docMk/>
            <pc:sldMk cId="4282128339" sldId="261"/>
            <ac:picMk id="7" creationId="{D23D491E-7D5F-D144-150D-B2A11995FECF}"/>
          </ac:picMkLst>
        </pc:picChg>
        <pc:picChg chg="add del mod">
          <ac:chgData name="Kriti Tiwari" userId="1465e1f798eb2c9e" providerId="LiveId" clId="{A24C991A-0BEF-4411-A82D-8A9647C39C38}" dt="2024-07-09T12:55:21.863" v="294" actId="21"/>
          <ac:picMkLst>
            <pc:docMk/>
            <pc:sldMk cId="4282128339" sldId="261"/>
            <ac:picMk id="9" creationId="{946A5AC5-1E19-4B30-D9DD-11F3BC8A223D}"/>
          </ac:picMkLst>
        </pc:picChg>
        <pc:picChg chg="add mod">
          <ac:chgData name="Kriti Tiwari" userId="1465e1f798eb2c9e" providerId="LiveId" clId="{A24C991A-0BEF-4411-A82D-8A9647C39C38}" dt="2024-07-09T12:56:39.869" v="298" actId="1076"/>
          <ac:picMkLst>
            <pc:docMk/>
            <pc:sldMk cId="4282128339" sldId="261"/>
            <ac:picMk id="11" creationId="{0DDB07EE-8589-71D7-20D6-AC610A1A5DDB}"/>
          </ac:picMkLst>
        </pc:picChg>
      </pc:sldChg>
      <pc:sldChg chg="addSp modSp new mod">
        <pc:chgData name="Kriti Tiwari" userId="1465e1f798eb2c9e" providerId="LiveId" clId="{A24C991A-0BEF-4411-A82D-8A9647C39C38}" dt="2024-07-09T13:02:16.931" v="331" actId="1076"/>
        <pc:sldMkLst>
          <pc:docMk/>
          <pc:sldMk cId="1693442295" sldId="262"/>
        </pc:sldMkLst>
        <pc:spChg chg="add mod">
          <ac:chgData name="Kriti Tiwari" userId="1465e1f798eb2c9e" providerId="LiveId" clId="{A24C991A-0BEF-4411-A82D-8A9647C39C38}" dt="2024-07-09T12:58:56.133" v="315" actId="1076"/>
          <ac:spMkLst>
            <pc:docMk/>
            <pc:sldMk cId="1693442295" sldId="262"/>
            <ac:spMk id="3" creationId="{A735DD05-A101-5645-2081-37A9D464DC0E}"/>
          </ac:spMkLst>
        </pc:spChg>
        <pc:spChg chg="add mod">
          <ac:chgData name="Kriti Tiwari" userId="1465e1f798eb2c9e" providerId="LiveId" clId="{A24C991A-0BEF-4411-A82D-8A9647C39C38}" dt="2024-07-09T13:00:29.665" v="323" actId="1076"/>
          <ac:spMkLst>
            <pc:docMk/>
            <pc:sldMk cId="1693442295" sldId="262"/>
            <ac:spMk id="9" creationId="{635A1BA2-A3CB-44EA-6017-B5A7C6EAFB90}"/>
          </ac:spMkLst>
        </pc:spChg>
        <pc:picChg chg="add mod">
          <ac:chgData name="Kriti Tiwari" userId="1465e1f798eb2c9e" providerId="LiveId" clId="{A24C991A-0BEF-4411-A82D-8A9647C39C38}" dt="2024-07-09T12:58:59.141" v="316" actId="1076"/>
          <ac:picMkLst>
            <pc:docMk/>
            <pc:sldMk cId="1693442295" sldId="262"/>
            <ac:picMk id="5" creationId="{5D9AEE4C-4C5D-2CA4-2A22-04C7966EEF5E}"/>
          </ac:picMkLst>
        </pc:picChg>
        <pc:picChg chg="add mod">
          <ac:chgData name="Kriti Tiwari" userId="1465e1f798eb2c9e" providerId="LiveId" clId="{A24C991A-0BEF-4411-A82D-8A9647C39C38}" dt="2024-07-09T13:02:03.124" v="330" actId="1076"/>
          <ac:picMkLst>
            <pc:docMk/>
            <pc:sldMk cId="1693442295" sldId="262"/>
            <ac:picMk id="7" creationId="{6FD34592-DED2-2CF3-5169-4781DEC82360}"/>
          </ac:picMkLst>
        </pc:picChg>
        <pc:picChg chg="add mod">
          <ac:chgData name="Kriti Tiwari" userId="1465e1f798eb2c9e" providerId="LiveId" clId="{A24C991A-0BEF-4411-A82D-8A9647C39C38}" dt="2024-07-09T13:02:16.931" v="331" actId="1076"/>
          <ac:picMkLst>
            <pc:docMk/>
            <pc:sldMk cId="1693442295" sldId="262"/>
            <ac:picMk id="11" creationId="{7B888EBD-FF20-567D-916F-CF79AC568ED6}"/>
          </ac:picMkLst>
        </pc:picChg>
        <pc:picChg chg="add mod">
          <ac:chgData name="Kriti Tiwari" userId="1465e1f798eb2c9e" providerId="LiveId" clId="{A24C991A-0BEF-4411-A82D-8A9647C39C38}" dt="2024-07-09T13:01:50.735" v="328" actId="1076"/>
          <ac:picMkLst>
            <pc:docMk/>
            <pc:sldMk cId="1693442295" sldId="262"/>
            <ac:picMk id="13" creationId="{1C15425B-254B-8C18-6B9F-6E83DC3C2B4B}"/>
          </ac:picMkLst>
        </pc:picChg>
      </pc:sldChg>
      <pc:sldChg chg="addSp delSp modSp new mod">
        <pc:chgData name="Kriti Tiwari" userId="1465e1f798eb2c9e" providerId="LiveId" clId="{A24C991A-0BEF-4411-A82D-8A9647C39C38}" dt="2024-07-09T13:10:04.397" v="368" actId="1076"/>
        <pc:sldMkLst>
          <pc:docMk/>
          <pc:sldMk cId="2229254852" sldId="263"/>
        </pc:sldMkLst>
        <pc:spChg chg="add mod">
          <ac:chgData name="Kriti Tiwari" userId="1465e1f798eb2c9e" providerId="LiveId" clId="{A24C991A-0BEF-4411-A82D-8A9647C39C38}" dt="2024-07-09T13:03:12.294" v="337" actId="1076"/>
          <ac:spMkLst>
            <pc:docMk/>
            <pc:sldMk cId="2229254852" sldId="263"/>
            <ac:spMk id="3" creationId="{E8A24630-F4E0-5CDC-79D8-F8D2FD93AFC0}"/>
          </ac:spMkLst>
        </pc:spChg>
        <pc:spChg chg="add del mod">
          <ac:chgData name="Kriti Tiwari" userId="1465e1f798eb2c9e" providerId="LiveId" clId="{A24C991A-0BEF-4411-A82D-8A9647C39C38}" dt="2024-07-09T13:09:58.527" v="366"/>
          <ac:spMkLst>
            <pc:docMk/>
            <pc:sldMk cId="2229254852" sldId="263"/>
            <ac:spMk id="9" creationId="{BCE7A4ED-7379-54CF-0423-395A8DA8CF76}"/>
          </ac:spMkLst>
        </pc:spChg>
        <pc:picChg chg="add mod">
          <ac:chgData name="Kriti Tiwari" userId="1465e1f798eb2c9e" providerId="LiveId" clId="{A24C991A-0BEF-4411-A82D-8A9647C39C38}" dt="2024-07-09T13:10:04.397" v="368" actId="1076"/>
          <ac:picMkLst>
            <pc:docMk/>
            <pc:sldMk cId="2229254852" sldId="263"/>
            <ac:picMk id="5" creationId="{B9524B90-F656-6997-0285-3251FF415C56}"/>
          </ac:picMkLst>
        </pc:picChg>
        <pc:picChg chg="add mod">
          <ac:chgData name="Kriti Tiwari" userId="1465e1f798eb2c9e" providerId="LiveId" clId="{A24C991A-0BEF-4411-A82D-8A9647C39C38}" dt="2024-07-09T13:10:01.369" v="367" actId="1076"/>
          <ac:picMkLst>
            <pc:docMk/>
            <pc:sldMk cId="2229254852" sldId="263"/>
            <ac:picMk id="7" creationId="{F696FF92-FAFB-2F7A-2E06-8569BB422BDF}"/>
          </ac:picMkLst>
        </pc:picChg>
        <pc:picChg chg="add del mod">
          <ac:chgData name="Kriti Tiwari" userId="1465e1f798eb2c9e" providerId="LiveId" clId="{A24C991A-0BEF-4411-A82D-8A9647C39C38}" dt="2024-07-09T13:08:59.454" v="356" actId="21"/>
          <ac:picMkLst>
            <pc:docMk/>
            <pc:sldMk cId="2229254852" sldId="263"/>
            <ac:picMk id="11" creationId="{E85233BD-6021-115C-89A4-E20DD391AB2B}"/>
          </ac:picMkLst>
        </pc:picChg>
      </pc:sldChg>
      <pc:sldChg chg="addSp modSp new mod">
        <pc:chgData name="Kriti Tiwari" userId="1465e1f798eb2c9e" providerId="LiveId" clId="{A24C991A-0BEF-4411-A82D-8A9647C39C38}" dt="2024-07-09T13:09:48.527" v="363" actId="1076"/>
        <pc:sldMkLst>
          <pc:docMk/>
          <pc:sldMk cId="3950816059" sldId="264"/>
        </pc:sldMkLst>
        <pc:spChg chg="add mod">
          <ac:chgData name="Kriti Tiwari" userId="1465e1f798eb2c9e" providerId="LiveId" clId="{A24C991A-0BEF-4411-A82D-8A9647C39C38}" dt="2024-07-09T13:08:53.650" v="355" actId="14100"/>
          <ac:spMkLst>
            <pc:docMk/>
            <pc:sldMk cId="3950816059" sldId="264"/>
            <ac:spMk id="3" creationId="{435FBDC7-35D1-4013-FF1F-2516B4DF09E8}"/>
          </ac:spMkLst>
        </pc:spChg>
        <pc:picChg chg="add mod">
          <ac:chgData name="Kriti Tiwari" userId="1465e1f798eb2c9e" providerId="LiveId" clId="{A24C991A-0BEF-4411-A82D-8A9647C39C38}" dt="2024-07-09T13:09:32.257" v="360" actId="1076"/>
          <ac:picMkLst>
            <pc:docMk/>
            <pc:sldMk cId="3950816059" sldId="264"/>
            <ac:picMk id="5" creationId="{F5853197-0F59-2C62-E077-79349D56557D}"/>
          </ac:picMkLst>
        </pc:picChg>
        <pc:picChg chg="add mod">
          <ac:chgData name="Kriti Tiwari" userId="1465e1f798eb2c9e" providerId="LiveId" clId="{A24C991A-0BEF-4411-A82D-8A9647C39C38}" dt="2024-07-09T13:09:48.527" v="363" actId="1076"/>
          <ac:picMkLst>
            <pc:docMk/>
            <pc:sldMk cId="3950816059" sldId="264"/>
            <ac:picMk id="11" creationId="{E85233BD-6021-115C-89A4-E20DD391AB2B}"/>
          </ac:picMkLst>
        </pc:picChg>
      </pc:sldChg>
      <pc:sldChg chg="addSp delSp modSp new mod">
        <pc:chgData name="Kriti Tiwari" userId="1465e1f798eb2c9e" providerId="LiveId" clId="{A24C991A-0BEF-4411-A82D-8A9647C39C38}" dt="2024-07-09T13:14:18.964" v="384" actId="1076"/>
        <pc:sldMkLst>
          <pc:docMk/>
          <pc:sldMk cId="459485978" sldId="265"/>
        </pc:sldMkLst>
        <pc:spChg chg="add del">
          <ac:chgData name="Kriti Tiwari" userId="1465e1f798eb2c9e" providerId="LiveId" clId="{A24C991A-0BEF-4411-A82D-8A9647C39C38}" dt="2024-07-09T13:11:02.327" v="371" actId="22"/>
          <ac:spMkLst>
            <pc:docMk/>
            <pc:sldMk cId="459485978" sldId="265"/>
            <ac:spMk id="3" creationId="{9127C264-4628-5545-234C-7C8131A41C05}"/>
          </ac:spMkLst>
        </pc:spChg>
        <pc:spChg chg="add mod">
          <ac:chgData name="Kriti Tiwari" userId="1465e1f798eb2c9e" providerId="LiveId" clId="{A24C991A-0BEF-4411-A82D-8A9647C39C38}" dt="2024-07-09T13:11:20.378" v="376" actId="14100"/>
          <ac:spMkLst>
            <pc:docMk/>
            <pc:sldMk cId="459485978" sldId="265"/>
            <ac:spMk id="5" creationId="{2CF43E4D-E614-115E-8D4B-48D23CE5DFA8}"/>
          </ac:spMkLst>
        </pc:spChg>
        <pc:picChg chg="add mod">
          <ac:chgData name="Kriti Tiwari" userId="1465e1f798eb2c9e" providerId="LiveId" clId="{A24C991A-0BEF-4411-A82D-8A9647C39C38}" dt="2024-07-09T13:11:49.263" v="378" actId="1076"/>
          <ac:picMkLst>
            <pc:docMk/>
            <pc:sldMk cId="459485978" sldId="265"/>
            <ac:picMk id="7" creationId="{B28D1541-F4E3-6A83-AAC8-C8D094768A8E}"/>
          </ac:picMkLst>
        </pc:picChg>
        <pc:picChg chg="add mod">
          <ac:chgData name="Kriti Tiwari" userId="1465e1f798eb2c9e" providerId="LiveId" clId="{A24C991A-0BEF-4411-A82D-8A9647C39C38}" dt="2024-07-09T13:12:52.855" v="380" actId="1076"/>
          <ac:picMkLst>
            <pc:docMk/>
            <pc:sldMk cId="459485978" sldId="265"/>
            <ac:picMk id="9" creationId="{AF07BA69-1935-94A4-D909-A4379FAD8B67}"/>
          </ac:picMkLst>
        </pc:picChg>
        <pc:picChg chg="add mod">
          <ac:chgData name="Kriti Tiwari" userId="1465e1f798eb2c9e" providerId="LiveId" clId="{A24C991A-0BEF-4411-A82D-8A9647C39C38}" dt="2024-07-09T13:13:34.310" v="382" actId="1076"/>
          <ac:picMkLst>
            <pc:docMk/>
            <pc:sldMk cId="459485978" sldId="265"/>
            <ac:picMk id="11" creationId="{71BC0D00-DF76-B27D-6CE2-44CE1E5F2072}"/>
          </ac:picMkLst>
        </pc:picChg>
        <pc:picChg chg="add mod">
          <ac:chgData name="Kriti Tiwari" userId="1465e1f798eb2c9e" providerId="LiveId" clId="{A24C991A-0BEF-4411-A82D-8A9647C39C38}" dt="2024-07-09T13:14:18.964" v="384" actId="1076"/>
          <ac:picMkLst>
            <pc:docMk/>
            <pc:sldMk cId="459485978" sldId="265"/>
            <ac:picMk id="13" creationId="{6DF9750B-171C-887D-984B-C853C30DF991}"/>
          </ac:picMkLst>
        </pc:picChg>
      </pc:sldChg>
      <pc:sldChg chg="addSp modSp new mod">
        <pc:chgData name="Kriti Tiwari" userId="1465e1f798eb2c9e" providerId="LiveId" clId="{A24C991A-0BEF-4411-A82D-8A9647C39C38}" dt="2024-07-09T13:19:02.083" v="401" actId="1076"/>
        <pc:sldMkLst>
          <pc:docMk/>
          <pc:sldMk cId="3510866500" sldId="266"/>
        </pc:sldMkLst>
        <pc:spChg chg="add mod">
          <ac:chgData name="Kriti Tiwari" userId="1465e1f798eb2c9e" providerId="LiveId" clId="{A24C991A-0BEF-4411-A82D-8A9647C39C38}" dt="2024-07-09T13:15:05.915" v="390" actId="14100"/>
          <ac:spMkLst>
            <pc:docMk/>
            <pc:sldMk cId="3510866500" sldId="266"/>
            <ac:spMk id="3" creationId="{DF5A9042-9551-4431-16FA-F4217838BFD1}"/>
          </ac:spMkLst>
        </pc:spChg>
        <pc:picChg chg="add mod">
          <ac:chgData name="Kriti Tiwari" userId="1465e1f798eb2c9e" providerId="LiveId" clId="{A24C991A-0BEF-4411-A82D-8A9647C39C38}" dt="2024-07-09T13:18:56.074" v="400" actId="1076"/>
          <ac:picMkLst>
            <pc:docMk/>
            <pc:sldMk cId="3510866500" sldId="266"/>
            <ac:picMk id="5" creationId="{00DCA876-BF9E-4158-A85E-12133DDD863B}"/>
          </ac:picMkLst>
        </pc:picChg>
        <pc:picChg chg="add mod">
          <ac:chgData name="Kriti Tiwari" userId="1465e1f798eb2c9e" providerId="LiveId" clId="{A24C991A-0BEF-4411-A82D-8A9647C39C38}" dt="2024-07-09T13:19:02.083" v="401" actId="1076"/>
          <ac:picMkLst>
            <pc:docMk/>
            <pc:sldMk cId="3510866500" sldId="266"/>
            <ac:picMk id="7" creationId="{00BE8BD4-5BA7-0009-2219-A7CF045C3FEF}"/>
          </ac:picMkLst>
        </pc:picChg>
      </pc:sldChg>
      <pc:sldChg chg="addSp delSp modSp new mod">
        <pc:chgData name="Kriti Tiwari" userId="1465e1f798eb2c9e" providerId="LiveId" clId="{A24C991A-0BEF-4411-A82D-8A9647C39C38}" dt="2024-07-09T13:24:22.375" v="440" actId="1076"/>
        <pc:sldMkLst>
          <pc:docMk/>
          <pc:sldMk cId="3425432434" sldId="267"/>
        </pc:sldMkLst>
        <pc:spChg chg="add mod">
          <ac:chgData name="Kriti Tiwari" userId="1465e1f798eb2c9e" providerId="LiveId" clId="{A24C991A-0BEF-4411-A82D-8A9647C39C38}" dt="2024-07-09T13:20:25.734" v="412" actId="1076"/>
          <ac:spMkLst>
            <pc:docMk/>
            <pc:sldMk cId="3425432434" sldId="267"/>
            <ac:spMk id="3" creationId="{179DF4D3-AC35-D908-FB89-64974136F8DE}"/>
          </ac:spMkLst>
        </pc:spChg>
        <pc:spChg chg="add del mod">
          <ac:chgData name="Kriti Tiwari" userId="1465e1f798eb2c9e" providerId="LiveId" clId="{A24C991A-0BEF-4411-A82D-8A9647C39C38}" dt="2024-07-09T13:23:25.433" v="430"/>
          <ac:spMkLst>
            <pc:docMk/>
            <pc:sldMk cId="3425432434" sldId="267"/>
            <ac:spMk id="9" creationId="{EC81B0B2-1410-69BA-F2E8-F757F5912418}"/>
          </ac:spMkLst>
        </pc:spChg>
        <pc:picChg chg="add mod">
          <ac:chgData name="Kriti Tiwari" userId="1465e1f798eb2c9e" providerId="LiveId" clId="{A24C991A-0BEF-4411-A82D-8A9647C39C38}" dt="2024-07-09T13:24:22.375" v="440" actId="1076"/>
          <ac:picMkLst>
            <pc:docMk/>
            <pc:sldMk cId="3425432434" sldId="267"/>
            <ac:picMk id="5" creationId="{8C7F2731-ED81-9378-75F0-87602627E773}"/>
          </ac:picMkLst>
        </pc:picChg>
        <pc:picChg chg="add mod">
          <ac:chgData name="Kriti Tiwari" userId="1465e1f798eb2c9e" providerId="LiveId" clId="{A24C991A-0BEF-4411-A82D-8A9647C39C38}" dt="2024-07-09T13:24:17.152" v="439" actId="1076"/>
          <ac:picMkLst>
            <pc:docMk/>
            <pc:sldMk cId="3425432434" sldId="267"/>
            <ac:picMk id="7" creationId="{57E928F3-196A-23CE-BAF3-4DFA2E09EEB6}"/>
          </ac:picMkLst>
        </pc:picChg>
        <pc:picChg chg="add del mod">
          <ac:chgData name="Kriti Tiwari" userId="1465e1f798eb2c9e" providerId="LiveId" clId="{A24C991A-0BEF-4411-A82D-8A9647C39C38}" dt="2024-07-09T13:23:12.982" v="425" actId="21"/>
          <ac:picMkLst>
            <pc:docMk/>
            <pc:sldMk cId="3425432434" sldId="267"/>
            <ac:picMk id="11" creationId="{103B84BD-D4F3-1A83-5142-763E53DC35F0}"/>
          </ac:picMkLst>
        </pc:picChg>
      </pc:sldChg>
      <pc:sldChg chg="addSp modSp new mod">
        <pc:chgData name="Kriti Tiwari" userId="1465e1f798eb2c9e" providerId="LiveId" clId="{A24C991A-0BEF-4411-A82D-8A9647C39C38}" dt="2024-07-09T13:25:51.083" v="444" actId="1076"/>
        <pc:sldMkLst>
          <pc:docMk/>
          <pc:sldMk cId="1629853488" sldId="268"/>
        </pc:sldMkLst>
        <pc:spChg chg="add mod">
          <ac:chgData name="Kriti Tiwari" userId="1465e1f798eb2c9e" providerId="LiveId" clId="{A24C991A-0BEF-4411-A82D-8A9647C39C38}" dt="2024-07-09T13:23:57.273" v="436" actId="1076"/>
          <ac:spMkLst>
            <pc:docMk/>
            <pc:sldMk cId="1629853488" sldId="268"/>
            <ac:spMk id="3" creationId="{5DD931C2-4F00-729D-0C9B-77AC451FFA09}"/>
          </ac:spMkLst>
        </pc:spChg>
        <pc:picChg chg="add mod">
          <ac:chgData name="Kriti Tiwari" userId="1465e1f798eb2c9e" providerId="LiveId" clId="{A24C991A-0BEF-4411-A82D-8A9647C39C38}" dt="2024-07-09T13:25:51.083" v="444" actId="1076"/>
          <ac:picMkLst>
            <pc:docMk/>
            <pc:sldMk cId="1629853488" sldId="268"/>
            <ac:picMk id="5" creationId="{59A407CC-2763-66DF-1B17-684A431FFC47}"/>
          </ac:picMkLst>
        </pc:picChg>
        <pc:picChg chg="add mod">
          <ac:chgData name="Kriti Tiwari" userId="1465e1f798eb2c9e" providerId="LiveId" clId="{A24C991A-0BEF-4411-A82D-8A9647C39C38}" dt="2024-07-09T13:25:41.652" v="443" actId="1076"/>
          <ac:picMkLst>
            <pc:docMk/>
            <pc:sldMk cId="1629853488" sldId="268"/>
            <ac:picMk id="11" creationId="{103B84BD-D4F3-1A83-5142-763E53DC35F0}"/>
          </ac:picMkLst>
        </pc:picChg>
      </pc:sldChg>
      <pc:sldChg chg="addSp delSp modSp new mod">
        <pc:chgData name="Kriti Tiwari" userId="1465e1f798eb2c9e" providerId="LiveId" clId="{A24C991A-0BEF-4411-A82D-8A9647C39C38}" dt="2024-07-09T13:32:05.144" v="481" actId="1076"/>
        <pc:sldMkLst>
          <pc:docMk/>
          <pc:sldMk cId="4274331082" sldId="269"/>
        </pc:sldMkLst>
        <pc:spChg chg="add mod">
          <ac:chgData name="Kriti Tiwari" userId="1465e1f798eb2c9e" providerId="LiveId" clId="{A24C991A-0BEF-4411-A82D-8A9647C39C38}" dt="2024-07-09T13:26:49.134" v="450" actId="207"/>
          <ac:spMkLst>
            <pc:docMk/>
            <pc:sldMk cId="4274331082" sldId="269"/>
            <ac:spMk id="3" creationId="{94F7C0B8-4CAE-153E-1181-A4EE82974973}"/>
          </ac:spMkLst>
        </pc:spChg>
        <pc:spChg chg="add del mod">
          <ac:chgData name="Kriti Tiwari" userId="1465e1f798eb2c9e" providerId="LiveId" clId="{A24C991A-0BEF-4411-A82D-8A9647C39C38}" dt="2024-07-09T13:31:21.663" v="472"/>
          <ac:spMkLst>
            <pc:docMk/>
            <pc:sldMk cId="4274331082" sldId="269"/>
            <ac:spMk id="9" creationId="{F7D996FB-DD71-3383-7EA6-78019F1D6300}"/>
          </ac:spMkLst>
        </pc:spChg>
        <pc:picChg chg="add mod">
          <ac:chgData name="Kriti Tiwari" userId="1465e1f798eb2c9e" providerId="LiveId" clId="{A24C991A-0BEF-4411-A82D-8A9647C39C38}" dt="2024-07-09T13:32:05.144" v="481" actId="1076"/>
          <ac:picMkLst>
            <pc:docMk/>
            <pc:sldMk cId="4274331082" sldId="269"/>
            <ac:picMk id="5" creationId="{513731E5-94E8-30B0-C35B-1AA3E0D2D134}"/>
          </ac:picMkLst>
        </pc:picChg>
        <pc:picChg chg="add mod">
          <ac:chgData name="Kriti Tiwari" userId="1465e1f798eb2c9e" providerId="LiveId" clId="{A24C991A-0BEF-4411-A82D-8A9647C39C38}" dt="2024-07-09T13:32:01.414" v="480" actId="1076"/>
          <ac:picMkLst>
            <pc:docMk/>
            <pc:sldMk cId="4274331082" sldId="269"/>
            <ac:picMk id="7" creationId="{D6570765-289B-97B3-B153-E4A5C302AD56}"/>
          </ac:picMkLst>
        </pc:picChg>
        <pc:picChg chg="add del mod">
          <ac:chgData name="Kriti Tiwari" userId="1465e1f798eb2c9e" providerId="LiveId" clId="{A24C991A-0BEF-4411-A82D-8A9647C39C38}" dt="2024-07-09T13:31:42.024" v="476" actId="21"/>
          <ac:picMkLst>
            <pc:docMk/>
            <pc:sldMk cId="4274331082" sldId="269"/>
            <ac:picMk id="11" creationId="{55A5B40A-246F-0AB7-C86A-9EB1A4D1D731}"/>
          </ac:picMkLst>
        </pc:picChg>
      </pc:sldChg>
      <pc:sldChg chg="addSp delSp modSp new mod">
        <pc:chgData name="Kriti Tiwari" userId="1465e1f798eb2c9e" providerId="LiveId" clId="{A24C991A-0BEF-4411-A82D-8A9647C39C38}" dt="2024-07-09T13:36:10.423" v="497" actId="1076"/>
        <pc:sldMkLst>
          <pc:docMk/>
          <pc:sldMk cId="152561855" sldId="270"/>
        </pc:sldMkLst>
        <pc:spChg chg="add mod">
          <ac:chgData name="Kriti Tiwari" userId="1465e1f798eb2c9e" providerId="LiveId" clId="{A24C991A-0BEF-4411-A82D-8A9647C39C38}" dt="2024-07-09T13:31:35.783" v="475" actId="14100"/>
          <ac:spMkLst>
            <pc:docMk/>
            <pc:sldMk cId="152561855" sldId="270"/>
            <ac:spMk id="3" creationId="{866FB1C8-D40E-D05E-AFA8-D27BB28A6EF1}"/>
          </ac:spMkLst>
        </pc:spChg>
        <pc:picChg chg="add del mod">
          <ac:chgData name="Kriti Tiwari" userId="1465e1f798eb2c9e" providerId="LiveId" clId="{A24C991A-0BEF-4411-A82D-8A9647C39C38}" dt="2024-07-09T13:34:29.024" v="487" actId="21"/>
          <ac:picMkLst>
            <pc:docMk/>
            <pc:sldMk cId="152561855" sldId="270"/>
            <ac:picMk id="5" creationId="{86C7DFCA-E51D-11D9-B4AA-EA7CF31ADFDF}"/>
          </ac:picMkLst>
        </pc:picChg>
        <pc:picChg chg="add mod">
          <ac:chgData name="Kriti Tiwari" userId="1465e1f798eb2c9e" providerId="LiveId" clId="{A24C991A-0BEF-4411-A82D-8A9647C39C38}" dt="2024-07-09T13:36:10.423" v="497" actId="1076"/>
          <ac:picMkLst>
            <pc:docMk/>
            <pc:sldMk cId="152561855" sldId="270"/>
            <ac:picMk id="7" creationId="{136E14A7-F9AB-BFB8-8C54-DA0EAA0BAA0A}"/>
          </ac:picMkLst>
        </pc:picChg>
        <pc:picChg chg="add mod">
          <ac:chgData name="Kriti Tiwari" userId="1465e1f798eb2c9e" providerId="LiveId" clId="{A24C991A-0BEF-4411-A82D-8A9647C39C38}" dt="2024-07-09T13:36:04.703" v="496" actId="1076"/>
          <ac:picMkLst>
            <pc:docMk/>
            <pc:sldMk cId="152561855" sldId="270"/>
            <ac:picMk id="9" creationId="{A607A774-D2B6-ACA0-6AAC-6ACCDB519998}"/>
          </ac:picMkLst>
        </pc:picChg>
        <pc:picChg chg="add del mod">
          <ac:chgData name="Kriti Tiwari" userId="1465e1f798eb2c9e" providerId="LiveId" clId="{A24C991A-0BEF-4411-A82D-8A9647C39C38}" dt="2024-07-09T13:34:32.480" v="488" actId="21"/>
          <ac:picMkLst>
            <pc:docMk/>
            <pc:sldMk cId="152561855" sldId="270"/>
            <ac:picMk id="11" creationId="{55A5B40A-246F-0AB7-C86A-9EB1A4D1D731}"/>
          </ac:picMkLst>
        </pc:picChg>
      </pc:sldChg>
      <pc:sldChg chg="addSp modSp new mod">
        <pc:chgData name="Kriti Tiwari" userId="1465e1f798eb2c9e" providerId="LiveId" clId="{A24C991A-0BEF-4411-A82D-8A9647C39C38}" dt="2024-07-09T13:48:42.519" v="522" actId="1076"/>
        <pc:sldMkLst>
          <pc:docMk/>
          <pc:sldMk cId="3304141149" sldId="271"/>
        </pc:sldMkLst>
        <pc:spChg chg="add mod">
          <ac:chgData name="Kriti Tiwari" userId="1465e1f798eb2c9e" providerId="LiveId" clId="{A24C991A-0BEF-4411-A82D-8A9647C39C38}" dt="2024-07-09T13:36:56.514" v="503" actId="207"/>
          <ac:spMkLst>
            <pc:docMk/>
            <pc:sldMk cId="3304141149" sldId="271"/>
            <ac:spMk id="3" creationId="{B66AECD8-955C-324C-B95F-D3F95E132893}"/>
          </ac:spMkLst>
        </pc:spChg>
        <pc:spChg chg="add mod">
          <ac:chgData name="Kriti Tiwari" userId="1465e1f798eb2c9e" providerId="LiveId" clId="{A24C991A-0BEF-4411-A82D-8A9647C39C38}" dt="2024-07-09T13:42:07.874" v="519" actId="1076"/>
          <ac:spMkLst>
            <pc:docMk/>
            <pc:sldMk cId="3304141149" sldId="271"/>
            <ac:spMk id="9" creationId="{9FABE246-DC3C-C1F9-6B9D-F60A1B65C45A}"/>
          </ac:spMkLst>
        </pc:spChg>
        <pc:picChg chg="add mod">
          <ac:chgData name="Kriti Tiwari" userId="1465e1f798eb2c9e" providerId="LiveId" clId="{A24C991A-0BEF-4411-A82D-8A9647C39C38}" dt="2024-07-09T13:38:09.782" v="509" actId="1076"/>
          <ac:picMkLst>
            <pc:docMk/>
            <pc:sldMk cId="3304141149" sldId="271"/>
            <ac:picMk id="5" creationId="{59737C07-DD8D-41BC-A03F-DA4A13D0002D}"/>
          </ac:picMkLst>
        </pc:picChg>
        <pc:picChg chg="add mod">
          <ac:chgData name="Kriti Tiwari" userId="1465e1f798eb2c9e" providerId="LiveId" clId="{A24C991A-0BEF-4411-A82D-8A9647C39C38}" dt="2024-07-09T13:38:15.313" v="510" actId="1076"/>
          <ac:picMkLst>
            <pc:docMk/>
            <pc:sldMk cId="3304141149" sldId="271"/>
            <ac:picMk id="7" creationId="{DA2C9983-1BDD-D658-44C0-699D94A4D6FC}"/>
          </ac:picMkLst>
        </pc:picChg>
        <pc:picChg chg="add mod">
          <ac:chgData name="Kriti Tiwari" userId="1465e1f798eb2c9e" providerId="LiveId" clId="{A24C991A-0BEF-4411-A82D-8A9647C39C38}" dt="2024-07-09T13:41:56.582" v="518" actId="14100"/>
          <ac:picMkLst>
            <pc:docMk/>
            <pc:sldMk cId="3304141149" sldId="271"/>
            <ac:picMk id="11" creationId="{5401B875-1A6B-85EF-6533-823AD43C2ACE}"/>
          </ac:picMkLst>
        </pc:picChg>
        <pc:picChg chg="add mod">
          <ac:chgData name="Kriti Tiwari" userId="1465e1f798eb2c9e" providerId="LiveId" clId="{A24C991A-0BEF-4411-A82D-8A9647C39C38}" dt="2024-07-09T13:48:42.519" v="522" actId="1076"/>
          <ac:picMkLst>
            <pc:docMk/>
            <pc:sldMk cId="3304141149" sldId="271"/>
            <ac:picMk id="13" creationId="{4411C528-8B3D-60F9-DB09-25FFB67E1C49}"/>
          </ac:picMkLst>
        </pc:picChg>
      </pc:sldChg>
      <pc:sldChg chg="addSp delSp modSp new mod modClrScheme chgLayout">
        <pc:chgData name="Kriti Tiwari" userId="1465e1f798eb2c9e" providerId="LiveId" clId="{A24C991A-0BEF-4411-A82D-8A9647C39C38}" dt="2024-07-09T14:01:08.495" v="554" actId="700"/>
        <pc:sldMkLst>
          <pc:docMk/>
          <pc:sldMk cId="1553468240" sldId="272"/>
        </pc:sldMkLst>
        <pc:spChg chg="add mod">
          <ac:chgData name="Kriti Tiwari" userId="1465e1f798eb2c9e" providerId="LiveId" clId="{A24C991A-0BEF-4411-A82D-8A9647C39C38}" dt="2024-07-09T13:49:28.025" v="528" actId="207"/>
          <ac:spMkLst>
            <pc:docMk/>
            <pc:sldMk cId="1553468240" sldId="272"/>
            <ac:spMk id="3" creationId="{57D9BEB2-6C78-07C8-C082-91771F48E728}"/>
          </ac:spMkLst>
        </pc:spChg>
        <pc:spChg chg="add mod">
          <ac:chgData name="Kriti Tiwari" userId="1465e1f798eb2c9e" providerId="LiveId" clId="{A24C991A-0BEF-4411-A82D-8A9647C39C38}" dt="2024-07-09T13:59:52.821" v="546" actId="1076"/>
          <ac:spMkLst>
            <pc:docMk/>
            <pc:sldMk cId="1553468240" sldId="272"/>
            <ac:spMk id="9" creationId="{6241B34E-DF5F-D57F-9C7E-181AA3AC17CF}"/>
          </ac:spMkLst>
        </pc:spChg>
        <pc:spChg chg="add del mod ord">
          <ac:chgData name="Kriti Tiwari" userId="1465e1f798eb2c9e" providerId="LiveId" clId="{A24C991A-0BEF-4411-A82D-8A9647C39C38}" dt="2024-07-09T14:01:08.495" v="554" actId="700"/>
          <ac:spMkLst>
            <pc:docMk/>
            <pc:sldMk cId="1553468240" sldId="272"/>
            <ac:spMk id="14" creationId="{F842CAF7-BC54-3B2B-C6C2-AD2778651D60}"/>
          </ac:spMkLst>
        </pc:spChg>
        <pc:spChg chg="add del mod ord">
          <ac:chgData name="Kriti Tiwari" userId="1465e1f798eb2c9e" providerId="LiveId" clId="{A24C991A-0BEF-4411-A82D-8A9647C39C38}" dt="2024-07-09T14:01:08.495" v="554" actId="700"/>
          <ac:spMkLst>
            <pc:docMk/>
            <pc:sldMk cId="1553468240" sldId="272"/>
            <ac:spMk id="15" creationId="{FC57FCB1-3A35-77C4-4DF4-6CC10CF52E72}"/>
          </ac:spMkLst>
        </pc:spChg>
        <pc:picChg chg="add mod">
          <ac:chgData name="Kriti Tiwari" userId="1465e1f798eb2c9e" providerId="LiveId" clId="{A24C991A-0BEF-4411-A82D-8A9647C39C38}" dt="2024-07-09T13:59:34.714" v="544" actId="1076"/>
          <ac:picMkLst>
            <pc:docMk/>
            <pc:sldMk cId="1553468240" sldId="272"/>
            <ac:picMk id="5" creationId="{BA4636F3-77FE-AB52-3178-D8455AFF429C}"/>
          </ac:picMkLst>
        </pc:picChg>
        <pc:picChg chg="add mod">
          <ac:chgData name="Kriti Tiwari" userId="1465e1f798eb2c9e" providerId="LiveId" clId="{A24C991A-0BEF-4411-A82D-8A9647C39C38}" dt="2024-07-09T13:59:40.721" v="545" actId="1076"/>
          <ac:picMkLst>
            <pc:docMk/>
            <pc:sldMk cId="1553468240" sldId="272"/>
            <ac:picMk id="7" creationId="{16071DDB-C998-4730-74EF-76173A0A27F2}"/>
          </ac:picMkLst>
        </pc:picChg>
        <pc:picChg chg="add mod">
          <ac:chgData name="Kriti Tiwari" userId="1465e1f798eb2c9e" providerId="LiveId" clId="{A24C991A-0BEF-4411-A82D-8A9647C39C38}" dt="2024-07-09T14:00:27.726" v="550" actId="1076"/>
          <ac:picMkLst>
            <pc:docMk/>
            <pc:sldMk cId="1553468240" sldId="272"/>
            <ac:picMk id="11" creationId="{AFE23CAF-6396-6CED-920F-E638D9144BBC}"/>
          </ac:picMkLst>
        </pc:picChg>
        <pc:picChg chg="add mod">
          <ac:chgData name="Kriti Tiwari" userId="1465e1f798eb2c9e" providerId="LiveId" clId="{A24C991A-0BEF-4411-A82D-8A9647C39C38}" dt="2024-07-09T14:00:23.900" v="549" actId="1076"/>
          <ac:picMkLst>
            <pc:docMk/>
            <pc:sldMk cId="1553468240" sldId="272"/>
            <ac:picMk id="13" creationId="{98481560-323F-37C8-12DD-01C233054DEF}"/>
          </ac:picMkLst>
        </pc:picChg>
      </pc:sldChg>
      <pc:sldChg chg="addSp modSp new mod">
        <pc:chgData name="Kriti Tiwari" userId="1465e1f798eb2c9e" providerId="LiveId" clId="{A24C991A-0BEF-4411-A82D-8A9647C39C38}" dt="2024-07-09T14:03:01.640" v="596" actId="1076"/>
        <pc:sldMkLst>
          <pc:docMk/>
          <pc:sldMk cId="726061975" sldId="273"/>
        </pc:sldMkLst>
        <pc:spChg chg="add mod">
          <ac:chgData name="Kriti Tiwari" userId="1465e1f798eb2c9e" providerId="LiveId" clId="{A24C991A-0BEF-4411-A82D-8A9647C39C38}" dt="2024-07-09T14:03:01.640" v="596" actId="1076"/>
          <ac:spMkLst>
            <pc:docMk/>
            <pc:sldMk cId="726061975" sldId="273"/>
            <ac:spMk id="2" creationId="{A520FDE3-B385-B67E-797B-BEFCC5630925}"/>
          </ac:spMkLst>
        </pc:spChg>
      </pc:sldChg>
      <pc:sldChg chg="new del">
        <pc:chgData name="Kriti Tiwari" userId="1465e1f798eb2c9e" providerId="LiveId" clId="{A24C991A-0BEF-4411-A82D-8A9647C39C38}" dt="2024-07-09T14:00:45.368" v="552" actId="2696"/>
        <pc:sldMkLst>
          <pc:docMk/>
          <pc:sldMk cId="2597678461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A33C7-32BD-413F-90AD-8F200822E16A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6769B-F59C-48B8-904E-9EF2360A6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07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6769B-F59C-48B8-904E-9EF2360A65A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737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FF89-6A34-40FE-B002-B003CA6ADD46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0AA9-76DC-4BAB-B799-3486D7888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25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FF89-6A34-40FE-B002-B003CA6ADD46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0AA9-76DC-4BAB-B799-3486D7888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30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FF89-6A34-40FE-B002-B003CA6ADD46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0AA9-76DC-4BAB-B799-3486D78880F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6645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FF89-6A34-40FE-B002-B003CA6ADD46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0AA9-76DC-4BAB-B799-3486D7888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346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FF89-6A34-40FE-B002-B003CA6ADD46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0AA9-76DC-4BAB-B799-3486D78880F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6685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FF89-6A34-40FE-B002-B003CA6ADD46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0AA9-76DC-4BAB-B799-3486D7888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43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FF89-6A34-40FE-B002-B003CA6ADD46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0AA9-76DC-4BAB-B799-3486D7888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911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FF89-6A34-40FE-B002-B003CA6ADD46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0AA9-76DC-4BAB-B799-3486D7888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7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FF89-6A34-40FE-B002-B003CA6ADD46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0AA9-76DC-4BAB-B799-3486D7888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49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FF89-6A34-40FE-B002-B003CA6ADD46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0AA9-76DC-4BAB-B799-3486D7888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6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FF89-6A34-40FE-B002-B003CA6ADD46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0AA9-76DC-4BAB-B799-3486D7888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94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FF89-6A34-40FE-B002-B003CA6ADD46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0AA9-76DC-4BAB-B799-3486D7888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74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FF89-6A34-40FE-B002-B003CA6ADD46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0AA9-76DC-4BAB-B799-3486D7888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77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FF89-6A34-40FE-B002-B003CA6ADD46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0AA9-76DC-4BAB-B799-3486D7888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87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FF89-6A34-40FE-B002-B003CA6ADD46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0AA9-76DC-4BAB-B799-3486D7888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56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FF89-6A34-40FE-B002-B003CA6ADD46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0AA9-76DC-4BAB-B799-3486D7888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2FF89-6A34-40FE-B002-B003CA6ADD46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080AA9-76DC-4BAB-B799-3486D7888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08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BA725-E2F4-E8B6-0A5C-62F12A3DB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COVID SPREAD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51FF5-008F-7349-9C94-28C0C61FBA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Task 2: </a:t>
            </a:r>
            <a:r>
              <a:rPr lang="en-IN" dirty="0" err="1"/>
              <a:t>Mentorness</a:t>
            </a:r>
            <a:r>
              <a:rPr lang="en-IN" dirty="0"/>
              <a:t> Data Analyst Intern</a:t>
            </a:r>
          </a:p>
        </p:txBody>
      </p:sp>
    </p:spTree>
    <p:extLst>
      <p:ext uri="{BB962C8B-B14F-4D97-AF65-F5344CB8AC3E}">
        <p14:creationId xmlns:p14="http://schemas.microsoft.com/office/powerpoint/2010/main" val="2172443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F43E4D-E614-115E-8D4B-48D23CE5DFA8}"/>
              </a:ext>
            </a:extLst>
          </p:cNvPr>
          <p:cNvSpPr txBox="1"/>
          <p:nvPr/>
        </p:nvSpPr>
        <p:spPr>
          <a:xfrm>
            <a:off x="454741" y="433919"/>
            <a:ext cx="7450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B18FCB"/>
                </a:solidFill>
                <a:latin typeface="+mj-lt"/>
              </a:rPr>
              <a:t>-- Q7. Find most frequent value for confirmed, deaths, recovered</a:t>
            </a:r>
            <a:endParaRPr lang="en-IN" dirty="0">
              <a:solidFill>
                <a:srgbClr val="B18FCB"/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8D1541-F4E3-6A83-AAC8-C8D094768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1" y="1313059"/>
            <a:ext cx="8478433" cy="23244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07BA69-1935-94A4-D909-A4379FAD8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1" y="4203826"/>
            <a:ext cx="1971950" cy="6001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BC0D00-DF76-B27D-6CE2-44CE1E5F20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96" y="4203826"/>
            <a:ext cx="1838582" cy="6763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F9750B-171C-887D-984B-C853C30DF9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370" y="4203826"/>
            <a:ext cx="1857634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85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5A9042-9551-4431-16FA-F4217838BFD1}"/>
              </a:ext>
            </a:extLst>
          </p:cNvPr>
          <p:cNvSpPr txBox="1"/>
          <p:nvPr/>
        </p:nvSpPr>
        <p:spPr>
          <a:xfrm>
            <a:off x="464573" y="483080"/>
            <a:ext cx="7479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B18FCB"/>
                </a:solidFill>
                <a:latin typeface="+mj-lt"/>
              </a:rPr>
              <a:t>-- Q8. Find minimum values for confirmed, deaths, recovered per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DCA876-BF9E-4158-A85E-12133DDD8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73" y="1746161"/>
            <a:ext cx="9230032" cy="13205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BE8BD4-5BA7-0009-2219-A7CF045C3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649" y="3791272"/>
            <a:ext cx="4353533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66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9DF4D3-AC35-D908-FB89-64974136F8DE}"/>
              </a:ext>
            </a:extLst>
          </p:cNvPr>
          <p:cNvSpPr txBox="1"/>
          <p:nvPr/>
        </p:nvSpPr>
        <p:spPr>
          <a:xfrm>
            <a:off x="464573" y="492912"/>
            <a:ext cx="7460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B18FCB"/>
                </a:solidFill>
                <a:latin typeface="+mj-lt"/>
              </a:rPr>
              <a:t>-- Q9. Find maximum values of confirmed, deaths, recovered per year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7F2731-ED81-9378-75F0-87602627E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73" y="1471927"/>
            <a:ext cx="9318523" cy="1347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E928F3-196A-23CE-BAF3-4DFA2E09E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752" y="3429000"/>
            <a:ext cx="4582164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32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03B84BD-D4F3-1A83-5142-763E53DC3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33" y="1111929"/>
            <a:ext cx="10315896" cy="14289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D931C2-4F00-729D-0C9B-77AC451FFA09}"/>
              </a:ext>
            </a:extLst>
          </p:cNvPr>
          <p:cNvSpPr txBox="1"/>
          <p:nvPr/>
        </p:nvSpPr>
        <p:spPr>
          <a:xfrm>
            <a:off x="391433" y="502745"/>
            <a:ext cx="8305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B18FCB"/>
                </a:solidFill>
                <a:latin typeface="+mj-lt"/>
              </a:rPr>
              <a:t>-- Q10. The total number of case of confirmed, deaths, recovered each month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407CC-2763-66DF-1B17-684A431FF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114" y="2702073"/>
            <a:ext cx="5620534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53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F7C0B8-4CAE-153E-1181-A4EE82974973}"/>
              </a:ext>
            </a:extLst>
          </p:cNvPr>
          <p:cNvSpPr txBox="1"/>
          <p:nvPr/>
        </p:nvSpPr>
        <p:spPr>
          <a:xfrm>
            <a:off x="464573" y="483080"/>
            <a:ext cx="7814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B18FCB"/>
                </a:solidFill>
                <a:latin typeface="+mj-lt"/>
              </a:rPr>
              <a:t>-- Q11. Check how corona virus spread out with respect to confirmed 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3731E5-94E8-30B0-C35B-1AA3E0D2D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73" y="1550073"/>
            <a:ext cx="9397182" cy="1181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570765-289B-97B3-B153-E4A5C302A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870" y="3429000"/>
            <a:ext cx="5458587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31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6FB1C8-D40E-D05E-AFA8-D27BB28A6EF1}"/>
              </a:ext>
            </a:extLst>
          </p:cNvPr>
          <p:cNvSpPr txBox="1"/>
          <p:nvPr/>
        </p:nvSpPr>
        <p:spPr>
          <a:xfrm>
            <a:off x="444909" y="404422"/>
            <a:ext cx="8492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B18FCB"/>
                </a:solidFill>
                <a:latin typeface="+mj-lt"/>
              </a:rPr>
              <a:t>-- Q12. Check how corona virus spread out with respect to death case per month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6E14A7-F9AB-BFB8-8C54-DA0EAA0BA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9" y="1064889"/>
            <a:ext cx="9416846" cy="1733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07A774-D2B6-ACA0-6AAC-6ACCDB519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74" y="3089817"/>
            <a:ext cx="8364117" cy="323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1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6AECD8-955C-324C-B95F-D3F95E132893}"/>
              </a:ext>
            </a:extLst>
          </p:cNvPr>
          <p:cNvSpPr txBox="1"/>
          <p:nvPr/>
        </p:nvSpPr>
        <p:spPr>
          <a:xfrm>
            <a:off x="444910" y="424087"/>
            <a:ext cx="7784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B18FCB"/>
                </a:solidFill>
                <a:latin typeface="+mj-lt"/>
              </a:rPr>
              <a:t>-- Q13. Check how corona virus spread out with respect to recovered 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37C07-DD8D-41BC-A03F-DA4A13D00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10" y="1098057"/>
            <a:ext cx="9456174" cy="1181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2C9983-1BDD-D658-44C0-699D94A4D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124" y="2583960"/>
            <a:ext cx="5515745" cy="5144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ABE246-DC3C-C1F9-6B9D-F60A1B65C45A}"/>
              </a:ext>
            </a:extLst>
          </p:cNvPr>
          <p:cNvSpPr txBox="1"/>
          <p:nvPr/>
        </p:nvSpPr>
        <p:spPr>
          <a:xfrm>
            <a:off x="486545" y="3539481"/>
            <a:ext cx="7371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B18FCB"/>
                </a:solidFill>
                <a:latin typeface="+mj-lt"/>
              </a:rPr>
              <a:t>-- Q14. Find Country having highest number of the Confirmed case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8DEAB-3B16-03CA-2056-2EAA11EBE7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10" y="4137449"/>
            <a:ext cx="6916115" cy="1257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49B4E1-F594-1441-4D2D-1724AA83A7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492" y="5623560"/>
            <a:ext cx="1790950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41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D9BEB2-6C78-07C8-C082-91771F48E728}"/>
              </a:ext>
            </a:extLst>
          </p:cNvPr>
          <p:cNvSpPr txBox="1"/>
          <p:nvPr/>
        </p:nvSpPr>
        <p:spPr>
          <a:xfrm>
            <a:off x="484239" y="433918"/>
            <a:ext cx="6644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B18FCB"/>
                </a:solidFill>
                <a:latin typeface="+mj-lt"/>
              </a:rPr>
              <a:t>-- Q15. Find Country having lowest number of the death case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41B34E-DF5F-D57F-9C7E-181AA3AC17CF}"/>
              </a:ext>
            </a:extLst>
          </p:cNvPr>
          <p:cNvSpPr txBox="1"/>
          <p:nvPr/>
        </p:nvSpPr>
        <p:spPr>
          <a:xfrm>
            <a:off x="484239" y="2598202"/>
            <a:ext cx="6644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B18FCB"/>
                </a:solidFill>
                <a:latin typeface="+mj-lt"/>
              </a:rPr>
              <a:t>-- Q16. Find top 5 countries having highest recovered case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F4FC5B-7143-A663-2BEC-C03B12893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39" y="892498"/>
            <a:ext cx="5734850" cy="1238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6EF9CE-6C4B-FBC0-572D-B15F4400C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614" y="982997"/>
            <a:ext cx="1924319" cy="10574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BC636D-86DF-4D43-E127-CE33FFC18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39" y="3271470"/>
            <a:ext cx="6668431" cy="11812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54492E-6CE7-E8F6-30B6-93DCA7C1FB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046" y="4756671"/>
            <a:ext cx="1829055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68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0FDE3-B385-B67E-797B-BEFCC5630925}"/>
              </a:ext>
            </a:extLst>
          </p:cNvPr>
          <p:cNvSpPr txBox="1"/>
          <p:nvPr/>
        </p:nvSpPr>
        <p:spPr>
          <a:xfrm>
            <a:off x="3333135" y="1905506"/>
            <a:ext cx="55257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dirty="0">
                <a:solidFill>
                  <a:srgbClr val="B18FCB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2606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DEB3A8-27C6-EA59-FBB4-F17786FCA13B}"/>
              </a:ext>
            </a:extLst>
          </p:cNvPr>
          <p:cNvSpPr txBox="1"/>
          <p:nvPr/>
        </p:nvSpPr>
        <p:spPr>
          <a:xfrm>
            <a:off x="983226" y="658761"/>
            <a:ext cx="6125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B18FCB"/>
                </a:solidFill>
              </a:rPr>
              <a:t>Overview: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90C647-ADEF-973B-9F13-CE5A729B0994}"/>
              </a:ext>
            </a:extLst>
          </p:cNvPr>
          <p:cNvSpPr txBox="1"/>
          <p:nvPr/>
        </p:nvSpPr>
        <p:spPr>
          <a:xfrm>
            <a:off x="983226" y="2094270"/>
            <a:ext cx="7620000" cy="277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+mj-lt"/>
              </a:rPr>
              <a:t>The CORONA VIRUS pandemic has had a significant impact on public health and has created an urgent need for data-driven insights to understand the spread of the virus. As a data analyst, you have been tasked with analyzing a CORONA VIRUS dataset to derive meaningful insights and present your findings. 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302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DEB3A8-27C6-EA59-FBB4-F17786FCA13B}"/>
              </a:ext>
            </a:extLst>
          </p:cNvPr>
          <p:cNvSpPr txBox="1"/>
          <p:nvPr/>
        </p:nvSpPr>
        <p:spPr>
          <a:xfrm>
            <a:off x="983226" y="393290"/>
            <a:ext cx="6125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B18FCB"/>
                </a:solidFill>
              </a:rPr>
              <a:t>Dataset: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90C647-ADEF-973B-9F13-CE5A729B0994}"/>
              </a:ext>
            </a:extLst>
          </p:cNvPr>
          <p:cNvSpPr txBox="1"/>
          <p:nvPr/>
        </p:nvSpPr>
        <p:spPr>
          <a:xfrm>
            <a:off x="983226" y="1376516"/>
            <a:ext cx="8544233" cy="4992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+mj-lt"/>
              </a:rPr>
              <a:t>Description of each column in dataset: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Province</a:t>
            </a:r>
            <a:r>
              <a:rPr lang="en-US" dirty="0">
                <a:latin typeface="+mj-lt"/>
              </a:rPr>
              <a:t>: Geographic subdivision within a country/region.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Country</a:t>
            </a:r>
            <a:r>
              <a:rPr lang="en-US" dirty="0">
                <a:latin typeface="+mj-lt"/>
              </a:rPr>
              <a:t>: Geographic entity where data is recorded.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Latitude</a:t>
            </a:r>
            <a:r>
              <a:rPr lang="en-US" dirty="0">
                <a:latin typeface="+mj-lt"/>
              </a:rPr>
              <a:t>: North-south position on Earth's surface.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Longitude</a:t>
            </a:r>
            <a:r>
              <a:rPr lang="en-US" dirty="0">
                <a:latin typeface="+mj-lt"/>
              </a:rPr>
              <a:t>: East-west position on Earth's surface.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Duration</a:t>
            </a:r>
            <a:r>
              <a:rPr lang="en-US" dirty="0">
                <a:latin typeface="+mj-lt"/>
              </a:rPr>
              <a:t>: Recorded date of CORONA VIRUS data.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Confirmed</a:t>
            </a:r>
            <a:r>
              <a:rPr lang="en-US" dirty="0">
                <a:latin typeface="+mj-lt"/>
              </a:rPr>
              <a:t>: Number of diagnosed CORONA VIRUS cases.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Deaths</a:t>
            </a:r>
            <a:r>
              <a:rPr lang="en-US" dirty="0">
                <a:latin typeface="+mj-lt"/>
              </a:rPr>
              <a:t>: Number of CORONA VIRUS related deaths.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Recovered</a:t>
            </a:r>
            <a:r>
              <a:rPr lang="en-US" dirty="0">
                <a:latin typeface="+mj-lt"/>
              </a:rPr>
              <a:t>: Number of recovered CORONA VIRUS cases.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2262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781B72-FF49-B721-25C5-BDF05CF55D53}"/>
              </a:ext>
            </a:extLst>
          </p:cNvPr>
          <p:cNvSpPr txBox="1"/>
          <p:nvPr/>
        </p:nvSpPr>
        <p:spPr>
          <a:xfrm>
            <a:off x="963561" y="894735"/>
            <a:ext cx="6971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B18FCB"/>
                </a:solidFill>
                <a:latin typeface="+mj-lt"/>
              </a:rPr>
              <a:t>Loading the csv file in the database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689388-F38F-668A-B278-119C0517A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61" y="1773378"/>
            <a:ext cx="8383489" cy="22458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502167-9DEB-413C-DC83-6112DDB95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304" y="5084622"/>
            <a:ext cx="1086002" cy="543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4A31C7-F3BB-7E56-A294-BC1374077481}"/>
              </a:ext>
            </a:extLst>
          </p:cNvPr>
          <p:cNvSpPr txBox="1"/>
          <p:nvPr/>
        </p:nvSpPr>
        <p:spPr>
          <a:xfrm>
            <a:off x="3766267" y="5963265"/>
            <a:ext cx="2778076" cy="37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Data Successfully Loaded</a:t>
            </a:r>
          </a:p>
        </p:txBody>
      </p:sp>
    </p:spTree>
    <p:extLst>
      <p:ext uri="{BB962C8B-B14F-4D97-AF65-F5344CB8AC3E}">
        <p14:creationId xmlns:p14="http://schemas.microsoft.com/office/powerpoint/2010/main" val="350266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6FD91-BADB-EE1C-F5DE-9B00C2E89A44}"/>
              </a:ext>
            </a:extLst>
          </p:cNvPr>
          <p:cNvSpPr txBox="1"/>
          <p:nvPr/>
        </p:nvSpPr>
        <p:spPr>
          <a:xfrm>
            <a:off x="1170039" y="550606"/>
            <a:ext cx="568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18FCB"/>
                </a:solidFill>
                <a:latin typeface="+mj-lt"/>
              </a:rPr>
              <a:t>-- Q1 Write a code to check NULL values</a:t>
            </a:r>
            <a:endParaRPr lang="en-IN" dirty="0">
              <a:solidFill>
                <a:srgbClr val="B18FCB"/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B90291-B042-D4E9-A34E-0768E05EA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98" y="1362069"/>
            <a:ext cx="5553850" cy="3191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4B59BB-AEAA-CA85-8320-71CB5BEF3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964" y="5143004"/>
            <a:ext cx="1200318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0382AE-8D9C-3B0F-E333-158AAD341369}"/>
              </a:ext>
            </a:extLst>
          </p:cNvPr>
          <p:cNvSpPr txBox="1"/>
          <p:nvPr/>
        </p:nvSpPr>
        <p:spPr>
          <a:xfrm>
            <a:off x="739876" y="572417"/>
            <a:ext cx="7932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B18FCB"/>
                </a:solidFill>
                <a:latin typeface="+mj-lt"/>
              </a:rPr>
              <a:t>-- Q2. If NULL values are present, update them with zeros for all columns. </a:t>
            </a:r>
            <a:endParaRPr lang="en-IN" dirty="0">
              <a:solidFill>
                <a:srgbClr val="B18FCB"/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3D491E-7D5F-D144-150D-B2A11995F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195" y="1328967"/>
            <a:ext cx="5077534" cy="33151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DB07EE-8589-71D7-20D6-AC610A1A5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723" y="5338506"/>
            <a:ext cx="3972479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28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35DD05-A101-5645-2081-37A9D464DC0E}"/>
              </a:ext>
            </a:extLst>
          </p:cNvPr>
          <p:cNvSpPr txBox="1"/>
          <p:nvPr/>
        </p:nvSpPr>
        <p:spPr>
          <a:xfrm>
            <a:off x="838200" y="453583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B18FCB"/>
                </a:solidFill>
                <a:latin typeface="+mj-lt"/>
              </a:rPr>
              <a:t>-- Q3. check total number of rows</a:t>
            </a:r>
            <a:endParaRPr lang="en-IN" dirty="0">
              <a:solidFill>
                <a:srgbClr val="B18FCB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9AEE4C-4C5D-2CA4-2A22-04C7966EE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96" y="1373666"/>
            <a:ext cx="5906324" cy="1200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D34592-DED2-2CF3-5169-4781DEC82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938" y="1730903"/>
            <a:ext cx="1200318" cy="4858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5A1BA2-A3CB-44EA-6017-B5A7C6EAFB90}"/>
              </a:ext>
            </a:extLst>
          </p:cNvPr>
          <p:cNvSpPr txBox="1"/>
          <p:nvPr/>
        </p:nvSpPr>
        <p:spPr>
          <a:xfrm>
            <a:off x="838200" y="3429000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B18FCB"/>
                </a:solidFill>
                <a:latin typeface="+mj-lt"/>
              </a:rPr>
              <a:t>-- Q4. Check what is </a:t>
            </a:r>
            <a:r>
              <a:rPr lang="en-IN" dirty="0" err="1">
                <a:solidFill>
                  <a:srgbClr val="B18FCB"/>
                </a:solidFill>
                <a:latin typeface="+mj-lt"/>
              </a:rPr>
              <a:t>start_date</a:t>
            </a:r>
            <a:r>
              <a:rPr lang="en-IN" dirty="0">
                <a:solidFill>
                  <a:srgbClr val="B18FCB"/>
                </a:solidFill>
                <a:latin typeface="+mj-lt"/>
              </a:rPr>
              <a:t> and </a:t>
            </a:r>
            <a:r>
              <a:rPr lang="en-IN" dirty="0" err="1">
                <a:solidFill>
                  <a:srgbClr val="B18FCB"/>
                </a:solidFill>
                <a:latin typeface="+mj-lt"/>
              </a:rPr>
              <a:t>end_date</a:t>
            </a:r>
            <a:endParaRPr lang="en-IN" dirty="0">
              <a:solidFill>
                <a:srgbClr val="B18FCB"/>
              </a:solidFill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888EBD-FF20-567D-916F-CF79AC568E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96" y="4126832"/>
            <a:ext cx="5220429" cy="15146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15425B-254B-8C18-6B9F-6E83DC3C2B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853" y="4617438"/>
            <a:ext cx="2095792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42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A24630-F4E0-5CDC-79D8-F8D2FD93AFC0}"/>
              </a:ext>
            </a:extLst>
          </p:cNvPr>
          <p:cNvSpPr txBox="1"/>
          <p:nvPr/>
        </p:nvSpPr>
        <p:spPr>
          <a:xfrm>
            <a:off x="680883" y="454431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B18FCB"/>
                </a:solidFill>
                <a:latin typeface="+mj-lt"/>
              </a:rPr>
              <a:t>-- Q5. Number of month present in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524B90-F656-6997-0285-3251FF415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83" y="1544661"/>
            <a:ext cx="6630325" cy="1133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96FF92-FAFB-2F7A-2E06-8569BB422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734" y="3088483"/>
            <a:ext cx="2429214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54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5FBDC7-35D1-4013-FF1F-2516B4DF09E8}"/>
              </a:ext>
            </a:extLst>
          </p:cNvPr>
          <p:cNvSpPr txBox="1"/>
          <p:nvPr/>
        </p:nvSpPr>
        <p:spPr>
          <a:xfrm>
            <a:off x="444910" y="542073"/>
            <a:ext cx="7017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B18FCB"/>
                </a:solidFill>
                <a:latin typeface="+mj-lt"/>
              </a:rPr>
              <a:t>-- Q6. Find monthly average for confirmed, deaths, recovered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5233BD-6021-115C-89A4-E20DD391A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10" y="1339578"/>
            <a:ext cx="9072717" cy="1143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853197-0F59-2C62-E077-79349D565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528" y="3087891"/>
            <a:ext cx="3429479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160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</TotalTime>
  <Words>363</Words>
  <Application>Microsoft Office PowerPoint</Application>
  <PresentationFormat>Widescreen</PresentationFormat>
  <Paragraphs>34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Facet</vt:lpstr>
      <vt:lpstr>COVID SPREAD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Kriti Tiwari</dc:creator>
  <cp:lastModifiedBy>Kriti Tiwari</cp:lastModifiedBy>
  <cp:revision>2</cp:revision>
  <dcterms:created xsi:type="dcterms:W3CDTF">2024-07-09T12:13:40Z</dcterms:created>
  <dcterms:modified xsi:type="dcterms:W3CDTF">2024-07-09T17:59:56Z</dcterms:modified>
</cp:coreProperties>
</file>