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84284A5-2DBE-4071-BFB6-6BCA6B877A84}" v="13" dt="2024-07-18T14:21:23.9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riti Tiwari" userId="1465e1f798eb2c9e" providerId="LiveId" clId="{D84284A5-2DBE-4071-BFB6-6BCA6B877A84}"/>
    <pc:docChg chg="undo custSel addSld delSld modSld">
      <pc:chgData name="Kriti Tiwari" userId="1465e1f798eb2c9e" providerId="LiveId" clId="{D84284A5-2DBE-4071-BFB6-6BCA6B877A84}" dt="2024-07-18T14:21:23.930" v="1338" actId="14826"/>
      <pc:docMkLst>
        <pc:docMk/>
      </pc:docMkLst>
      <pc:sldChg chg="modSp new mod">
        <pc:chgData name="Kriti Tiwari" userId="1465e1f798eb2c9e" providerId="LiveId" clId="{D84284A5-2DBE-4071-BFB6-6BCA6B877A84}" dt="2024-07-17T14:12:51.857" v="75" actId="20577"/>
        <pc:sldMkLst>
          <pc:docMk/>
          <pc:sldMk cId="2296044225" sldId="256"/>
        </pc:sldMkLst>
        <pc:spChg chg="mod">
          <ac:chgData name="Kriti Tiwari" userId="1465e1f798eb2c9e" providerId="LiveId" clId="{D84284A5-2DBE-4071-BFB6-6BCA6B877A84}" dt="2024-07-17T14:12:29.389" v="36" actId="20577"/>
          <ac:spMkLst>
            <pc:docMk/>
            <pc:sldMk cId="2296044225" sldId="256"/>
            <ac:spMk id="2" creationId="{4DCB2FAC-3865-7C26-5183-74CA8C4B3F82}"/>
          </ac:spMkLst>
        </pc:spChg>
        <pc:spChg chg="mod">
          <ac:chgData name="Kriti Tiwari" userId="1465e1f798eb2c9e" providerId="LiveId" clId="{D84284A5-2DBE-4071-BFB6-6BCA6B877A84}" dt="2024-07-17T14:12:51.857" v="75" actId="20577"/>
          <ac:spMkLst>
            <pc:docMk/>
            <pc:sldMk cId="2296044225" sldId="256"/>
            <ac:spMk id="3" creationId="{7933CBD9-EFC3-CF7F-8F26-C1E208720CC9}"/>
          </ac:spMkLst>
        </pc:spChg>
      </pc:sldChg>
      <pc:sldChg chg="modSp new mod">
        <pc:chgData name="Kriti Tiwari" userId="1465e1f798eb2c9e" providerId="LiveId" clId="{D84284A5-2DBE-4071-BFB6-6BCA6B877A84}" dt="2024-07-17T14:14:50.468" v="112" actId="20577"/>
        <pc:sldMkLst>
          <pc:docMk/>
          <pc:sldMk cId="3711927434" sldId="257"/>
        </pc:sldMkLst>
        <pc:spChg chg="mod">
          <ac:chgData name="Kriti Tiwari" userId="1465e1f798eb2c9e" providerId="LiveId" clId="{D84284A5-2DBE-4071-BFB6-6BCA6B877A84}" dt="2024-07-17T14:13:02.022" v="90" actId="20577"/>
          <ac:spMkLst>
            <pc:docMk/>
            <pc:sldMk cId="3711927434" sldId="257"/>
            <ac:spMk id="2" creationId="{3545E280-CC60-E160-5F08-B90C1D7FC0D8}"/>
          </ac:spMkLst>
        </pc:spChg>
        <pc:spChg chg="mod">
          <ac:chgData name="Kriti Tiwari" userId="1465e1f798eb2c9e" providerId="LiveId" clId="{D84284A5-2DBE-4071-BFB6-6BCA6B877A84}" dt="2024-07-17T14:14:50.468" v="112" actId="20577"/>
          <ac:spMkLst>
            <pc:docMk/>
            <pc:sldMk cId="3711927434" sldId="257"/>
            <ac:spMk id="3" creationId="{E8DAC543-A59A-D8CE-6136-8C3FA27A811C}"/>
          </ac:spMkLst>
        </pc:spChg>
      </pc:sldChg>
      <pc:sldChg chg="modSp new mod">
        <pc:chgData name="Kriti Tiwari" userId="1465e1f798eb2c9e" providerId="LiveId" clId="{D84284A5-2DBE-4071-BFB6-6BCA6B877A84}" dt="2024-07-17T14:20:34.341" v="234" actId="20577"/>
        <pc:sldMkLst>
          <pc:docMk/>
          <pc:sldMk cId="634301033" sldId="258"/>
        </pc:sldMkLst>
        <pc:spChg chg="mod">
          <ac:chgData name="Kriti Tiwari" userId="1465e1f798eb2c9e" providerId="LiveId" clId="{D84284A5-2DBE-4071-BFB6-6BCA6B877A84}" dt="2024-07-17T14:15:06.035" v="128" actId="20577"/>
          <ac:spMkLst>
            <pc:docMk/>
            <pc:sldMk cId="634301033" sldId="258"/>
            <ac:spMk id="2" creationId="{176F8A52-5D40-6BE0-0068-B458D53A9A60}"/>
          </ac:spMkLst>
        </pc:spChg>
        <pc:spChg chg="mod">
          <ac:chgData name="Kriti Tiwari" userId="1465e1f798eb2c9e" providerId="LiveId" clId="{D84284A5-2DBE-4071-BFB6-6BCA6B877A84}" dt="2024-07-17T14:20:34.341" v="234" actId="20577"/>
          <ac:spMkLst>
            <pc:docMk/>
            <pc:sldMk cId="634301033" sldId="258"/>
            <ac:spMk id="3" creationId="{DB7B93EB-31F7-644A-F1D1-91A9E7F7C217}"/>
          </ac:spMkLst>
        </pc:spChg>
      </pc:sldChg>
      <pc:sldChg chg="modSp new mod">
        <pc:chgData name="Kriti Tiwari" userId="1465e1f798eb2c9e" providerId="LiveId" clId="{D84284A5-2DBE-4071-BFB6-6BCA6B877A84}" dt="2024-07-18T14:11:00.017" v="1333" actId="20577"/>
        <pc:sldMkLst>
          <pc:docMk/>
          <pc:sldMk cId="1059254135" sldId="259"/>
        </pc:sldMkLst>
        <pc:spChg chg="mod">
          <ac:chgData name="Kriti Tiwari" userId="1465e1f798eb2c9e" providerId="LiveId" clId="{D84284A5-2DBE-4071-BFB6-6BCA6B877A84}" dt="2024-07-18T12:29:52.757" v="242" actId="20577"/>
          <ac:spMkLst>
            <pc:docMk/>
            <pc:sldMk cId="1059254135" sldId="259"/>
            <ac:spMk id="2" creationId="{50E796CC-4363-8694-416D-D4EC784C6097}"/>
          </ac:spMkLst>
        </pc:spChg>
        <pc:spChg chg="mod">
          <ac:chgData name="Kriti Tiwari" userId="1465e1f798eb2c9e" providerId="LiveId" clId="{D84284A5-2DBE-4071-BFB6-6BCA6B877A84}" dt="2024-07-18T14:11:00.017" v="1333" actId="20577"/>
          <ac:spMkLst>
            <pc:docMk/>
            <pc:sldMk cId="1059254135" sldId="259"/>
            <ac:spMk id="3" creationId="{3DE7E24A-C396-009A-F4A1-D21005632799}"/>
          </ac:spMkLst>
        </pc:spChg>
      </pc:sldChg>
      <pc:sldChg chg="addSp delSp modSp new mod">
        <pc:chgData name="Kriti Tiwari" userId="1465e1f798eb2c9e" providerId="LiveId" clId="{D84284A5-2DBE-4071-BFB6-6BCA6B877A84}" dt="2024-07-18T14:20:21.864" v="1334" actId="14826"/>
        <pc:sldMkLst>
          <pc:docMk/>
          <pc:sldMk cId="3760331967" sldId="260"/>
        </pc:sldMkLst>
        <pc:spChg chg="mod">
          <ac:chgData name="Kriti Tiwari" userId="1465e1f798eb2c9e" providerId="LiveId" clId="{D84284A5-2DBE-4071-BFB6-6BCA6B877A84}" dt="2024-07-18T12:47:33.304" v="769" actId="20577"/>
          <ac:spMkLst>
            <pc:docMk/>
            <pc:sldMk cId="3760331967" sldId="260"/>
            <ac:spMk id="2" creationId="{CE6D72E8-7F86-59DC-EC52-571CAFB55A55}"/>
          </ac:spMkLst>
        </pc:spChg>
        <pc:spChg chg="del">
          <ac:chgData name="Kriti Tiwari" userId="1465e1f798eb2c9e" providerId="LiveId" clId="{D84284A5-2DBE-4071-BFB6-6BCA6B877A84}" dt="2024-07-18T12:47:52.840" v="770" actId="931"/>
          <ac:spMkLst>
            <pc:docMk/>
            <pc:sldMk cId="3760331967" sldId="260"/>
            <ac:spMk id="3" creationId="{6EE1CC83-B5C6-E135-C293-DF4447A8E539}"/>
          </ac:spMkLst>
        </pc:spChg>
        <pc:picChg chg="add mod">
          <ac:chgData name="Kriti Tiwari" userId="1465e1f798eb2c9e" providerId="LiveId" clId="{D84284A5-2DBE-4071-BFB6-6BCA6B877A84}" dt="2024-07-18T14:20:21.864" v="1334" actId="14826"/>
          <ac:picMkLst>
            <pc:docMk/>
            <pc:sldMk cId="3760331967" sldId="260"/>
            <ac:picMk id="5" creationId="{8AD1F039-9B6E-926E-30AA-5C079424E122}"/>
          </ac:picMkLst>
        </pc:picChg>
      </pc:sldChg>
      <pc:sldChg chg="addSp delSp modSp new mod">
        <pc:chgData name="Kriti Tiwari" userId="1465e1f798eb2c9e" providerId="LiveId" clId="{D84284A5-2DBE-4071-BFB6-6BCA6B877A84}" dt="2024-07-18T14:20:36.934" v="1335" actId="14826"/>
        <pc:sldMkLst>
          <pc:docMk/>
          <pc:sldMk cId="2970106115" sldId="261"/>
        </pc:sldMkLst>
        <pc:spChg chg="mod">
          <ac:chgData name="Kriti Tiwari" userId="1465e1f798eb2c9e" providerId="LiveId" clId="{D84284A5-2DBE-4071-BFB6-6BCA6B877A84}" dt="2024-07-18T12:48:56.413" v="795" actId="20577"/>
          <ac:spMkLst>
            <pc:docMk/>
            <pc:sldMk cId="2970106115" sldId="261"/>
            <ac:spMk id="2" creationId="{C8BBB383-E34C-02C5-E32F-E5BA0C576455}"/>
          </ac:spMkLst>
        </pc:spChg>
        <pc:spChg chg="del">
          <ac:chgData name="Kriti Tiwari" userId="1465e1f798eb2c9e" providerId="LiveId" clId="{D84284A5-2DBE-4071-BFB6-6BCA6B877A84}" dt="2024-07-18T12:49:02.643" v="796" actId="931"/>
          <ac:spMkLst>
            <pc:docMk/>
            <pc:sldMk cId="2970106115" sldId="261"/>
            <ac:spMk id="3" creationId="{68BC7C1D-C584-2B0D-FE2F-AD532EE54F36}"/>
          </ac:spMkLst>
        </pc:spChg>
        <pc:picChg chg="add mod">
          <ac:chgData name="Kriti Tiwari" userId="1465e1f798eb2c9e" providerId="LiveId" clId="{D84284A5-2DBE-4071-BFB6-6BCA6B877A84}" dt="2024-07-18T14:20:36.934" v="1335" actId="14826"/>
          <ac:picMkLst>
            <pc:docMk/>
            <pc:sldMk cId="2970106115" sldId="261"/>
            <ac:picMk id="5" creationId="{BBE29ACD-E6E9-10A8-E549-D0EE1526EBDF}"/>
          </ac:picMkLst>
        </pc:picChg>
      </pc:sldChg>
      <pc:sldChg chg="addSp delSp modSp new mod">
        <pc:chgData name="Kriti Tiwari" userId="1465e1f798eb2c9e" providerId="LiveId" clId="{D84284A5-2DBE-4071-BFB6-6BCA6B877A84}" dt="2024-07-18T14:20:50.440" v="1336" actId="14826"/>
        <pc:sldMkLst>
          <pc:docMk/>
          <pc:sldMk cId="1477529381" sldId="262"/>
        </pc:sldMkLst>
        <pc:spChg chg="mod">
          <ac:chgData name="Kriti Tiwari" userId="1465e1f798eb2c9e" providerId="LiveId" clId="{D84284A5-2DBE-4071-BFB6-6BCA6B877A84}" dt="2024-07-18T12:49:40.243" v="826" actId="20577"/>
          <ac:spMkLst>
            <pc:docMk/>
            <pc:sldMk cId="1477529381" sldId="262"/>
            <ac:spMk id="2" creationId="{7F9140B3-E231-D713-B102-91DCDE21F293}"/>
          </ac:spMkLst>
        </pc:spChg>
        <pc:spChg chg="del">
          <ac:chgData name="Kriti Tiwari" userId="1465e1f798eb2c9e" providerId="LiveId" clId="{D84284A5-2DBE-4071-BFB6-6BCA6B877A84}" dt="2024-07-18T12:49:48.209" v="827" actId="931"/>
          <ac:spMkLst>
            <pc:docMk/>
            <pc:sldMk cId="1477529381" sldId="262"/>
            <ac:spMk id="3" creationId="{331FDE38-1A2E-DA0B-7DB6-80CA6D4D9A3F}"/>
          </ac:spMkLst>
        </pc:spChg>
        <pc:picChg chg="add mod">
          <ac:chgData name="Kriti Tiwari" userId="1465e1f798eb2c9e" providerId="LiveId" clId="{D84284A5-2DBE-4071-BFB6-6BCA6B877A84}" dt="2024-07-18T14:20:50.440" v="1336" actId="14826"/>
          <ac:picMkLst>
            <pc:docMk/>
            <pc:sldMk cId="1477529381" sldId="262"/>
            <ac:picMk id="5" creationId="{593ED54C-6798-0EE8-3253-25AA82AB9A2A}"/>
          </ac:picMkLst>
        </pc:picChg>
      </pc:sldChg>
      <pc:sldChg chg="addSp delSp modSp new mod">
        <pc:chgData name="Kriti Tiwari" userId="1465e1f798eb2c9e" providerId="LiveId" clId="{D84284A5-2DBE-4071-BFB6-6BCA6B877A84}" dt="2024-07-18T14:21:12" v="1337" actId="14826"/>
        <pc:sldMkLst>
          <pc:docMk/>
          <pc:sldMk cId="620890275" sldId="263"/>
        </pc:sldMkLst>
        <pc:spChg chg="mod">
          <ac:chgData name="Kriti Tiwari" userId="1465e1f798eb2c9e" providerId="LiveId" clId="{D84284A5-2DBE-4071-BFB6-6BCA6B877A84}" dt="2024-07-18T12:50:35.623" v="859" actId="20577"/>
          <ac:spMkLst>
            <pc:docMk/>
            <pc:sldMk cId="620890275" sldId="263"/>
            <ac:spMk id="2" creationId="{9B568A28-ED0E-E5E2-D169-E831C5073F19}"/>
          </ac:spMkLst>
        </pc:spChg>
        <pc:spChg chg="del">
          <ac:chgData name="Kriti Tiwari" userId="1465e1f798eb2c9e" providerId="LiveId" clId="{D84284A5-2DBE-4071-BFB6-6BCA6B877A84}" dt="2024-07-18T12:50:42.586" v="860" actId="931"/>
          <ac:spMkLst>
            <pc:docMk/>
            <pc:sldMk cId="620890275" sldId="263"/>
            <ac:spMk id="3" creationId="{6D0C1A01-CF04-6152-455A-36749F89D2F2}"/>
          </ac:spMkLst>
        </pc:spChg>
        <pc:picChg chg="add mod">
          <ac:chgData name="Kriti Tiwari" userId="1465e1f798eb2c9e" providerId="LiveId" clId="{D84284A5-2DBE-4071-BFB6-6BCA6B877A84}" dt="2024-07-18T14:21:12" v="1337" actId="14826"/>
          <ac:picMkLst>
            <pc:docMk/>
            <pc:sldMk cId="620890275" sldId="263"/>
            <ac:picMk id="5" creationId="{B810A03E-74C3-F533-5F25-EFAD5CAB4B3E}"/>
          </ac:picMkLst>
        </pc:picChg>
      </pc:sldChg>
      <pc:sldChg chg="addSp delSp modSp new mod">
        <pc:chgData name="Kriti Tiwari" userId="1465e1f798eb2c9e" providerId="LiveId" clId="{D84284A5-2DBE-4071-BFB6-6BCA6B877A84}" dt="2024-07-18T14:21:23.930" v="1338" actId="14826"/>
        <pc:sldMkLst>
          <pc:docMk/>
          <pc:sldMk cId="1294241534" sldId="264"/>
        </pc:sldMkLst>
        <pc:spChg chg="mod">
          <ac:chgData name="Kriti Tiwari" userId="1465e1f798eb2c9e" providerId="LiveId" clId="{D84284A5-2DBE-4071-BFB6-6BCA6B877A84}" dt="2024-07-18T12:51:50.687" v="903" actId="20577"/>
          <ac:spMkLst>
            <pc:docMk/>
            <pc:sldMk cId="1294241534" sldId="264"/>
            <ac:spMk id="2" creationId="{3DB1CC1E-D630-80D5-9684-215087DF32E6}"/>
          </ac:spMkLst>
        </pc:spChg>
        <pc:spChg chg="del">
          <ac:chgData name="Kriti Tiwari" userId="1465e1f798eb2c9e" providerId="LiveId" clId="{D84284A5-2DBE-4071-BFB6-6BCA6B877A84}" dt="2024-07-18T12:51:23.724" v="895" actId="931"/>
          <ac:spMkLst>
            <pc:docMk/>
            <pc:sldMk cId="1294241534" sldId="264"/>
            <ac:spMk id="3" creationId="{9D06E5DB-FFA4-DFB8-A62A-149FF3F4E6EC}"/>
          </ac:spMkLst>
        </pc:spChg>
        <pc:picChg chg="add mod">
          <ac:chgData name="Kriti Tiwari" userId="1465e1f798eb2c9e" providerId="LiveId" clId="{D84284A5-2DBE-4071-BFB6-6BCA6B877A84}" dt="2024-07-18T14:21:23.930" v="1338" actId="14826"/>
          <ac:picMkLst>
            <pc:docMk/>
            <pc:sldMk cId="1294241534" sldId="264"/>
            <ac:picMk id="5" creationId="{978823BF-8748-5361-52CD-A6ACF58B8570}"/>
          </ac:picMkLst>
        </pc:picChg>
      </pc:sldChg>
      <pc:sldChg chg="modSp new mod">
        <pc:chgData name="Kriti Tiwari" userId="1465e1f798eb2c9e" providerId="LiveId" clId="{D84284A5-2DBE-4071-BFB6-6BCA6B877A84}" dt="2024-07-18T12:57:16.520" v="1281" actId="20577"/>
        <pc:sldMkLst>
          <pc:docMk/>
          <pc:sldMk cId="3350289827" sldId="265"/>
        </pc:sldMkLst>
        <pc:spChg chg="mod">
          <ac:chgData name="Kriti Tiwari" userId="1465e1f798eb2c9e" providerId="LiveId" clId="{D84284A5-2DBE-4071-BFB6-6BCA6B877A84}" dt="2024-07-18T12:53:06.598" v="919" actId="20577"/>
          <ac:spMkLst>
            <pc:docMk/>
            <pc:sldMk cId="3350289827" sldId="265"/>
            <ac:spMk id="2" creationId="{859E5718-5791-1A01-24D7-C036E642FD2A}"/>
          </ac:spMkLst>
        </pc:spChg>
        <pc:spChg chg="mod">
          <ac:chgData name="Kriti Tiwari" userId="1465e1f798eb2c9e" providerId="LiveId" clId="{D84284A5-2DBE-4071-BFB6-6BCA6B877A84}" dt="2024-07-18T12:57:16.520" v="1281" actId="20577"/>
          <ac:spMkLst>
            <pc:docMk/>
            <pc:sldMk cId="3350289827" sldId="265"/>
            <ac:spMk id="3" creationId="{D4D7CE31-6DF0-FAF4-44C4-D03EEDD87F85}"/>
          </ac:spMkLst>
        </pc:spChg>
      </pc:sldChg>
      <pc:sldChg chg="new del">
        <pc:chgData name="Kriti Tiwari" userId="1465e1f798eb2c9e" providerId="LiveId" clId="{D84284A5-2DBE-4071-BFB6-6BCA6B877A84}" dt="2024-07-18T12:58:05.442" v="1285" actId="2696"/>
        <pc:sldMkLst>
          <pc:docMk/>
          <pc:sldMk cId="541261261" sldId="266"/>
        </pc:sldMkLst>
      </pc:sldChg>
      <pc:sldChg chg="addSp modSp new mod">
        <pc:chgData name="Kriti Tiwari" userId="1465e1f798eb2c9e" providerId="LiveId" clId="{D84284A5-2DBE-4071-BFB6-6BCA6B877A84}" dt="2024-07-18T12:59:17.261" v="1316" actId="113"/>
        <pc:sldMkLst>
          <pc:docMk/>
          <pc:sldMk cId="3046760526" sldId="266"/>
        </pc:sldMkLst>
        <pc:spChg chg="add mod">
          <ac:chgData name="Kriti Tiwari" userId="1465e1f798eb2c9e" providerId="LiveId" clId="{D84284A5-2DBE-4071-BFB6-6BCA6B877A84}" dt="2024-07-18T12:59:17.261" v="1316" actId="113"/>
          <ac:spMkLst>
            <pc:docMk/>
            <pc:sldMk cId="3046760526" sldId="266"/>
            <ac:spMk id="2" creationId="{7789651E-20B3-4604-5329-2DA007C7ADB4}"/>
          </ac:spMkLst>
        </pc:spChg>
      </pc:sldChg>
      <pc:sldChg chg="new del">
        <pc:chgData name="Kriti Tiwari" userId="1465e1f798eb2c9e" providerId="LiveId" clId="{D84284A5-2DBE-4071-BFB6-6BCA6B877A84}" dt="2024-07-18T12:58:01.162" v="1284" actId="2696"/>
        <pc:sldMkLst>
          <pc:docMk/>
          <pc:sldMk cId="2573539176" sldId="26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86127C5-29EC-4281-8013-4D268AEE7AC7}" type="datetimeFigureOut">
              <a:rPr lang="en-IN" smtClean="0"/>
              <a:t>18-07-2024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C32E9D6-DC08-4CA2-9237-3E046D9117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4804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127C5-29EC-4281-8013-4D268AEE7AC7}" type="datetimeFigureOut">
              <a:rPr lang="en-IN" smtClean="0"/>
              <a:t>18-07-2024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2E9D6-DC08-4CA2-9237-3E046D9117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6507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86127C5-29EC-4281-8013-4D268AEE7AC7}" type="datetimeFigureOut">
              <a:rPr lang="en-IN" smtClean="0"/>
              <a:t>18-07-2024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C32E9D6-DC08-4CA2-9237-3E046D9117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5126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127C5-29EC-4281-8013-4D268AEE7AC7}" type="datetimeFigureOut">
              <a:rPr lang="en-IN" smtClean="0"/>
              <a:t>18-07-2024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0C32E9D6-DC08-4CA2-9237-3E046D9117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4840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86127C5-29EC-4281-8013-4D268AEE7AC7}" type="datetimeFigureOut">
              <a:rPr lang="en-IN" smtClean="0"/>
              <a:t>18-07-2024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C32E9D6-DC08-4CA2-9237-3E046D9117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3899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127C5-29EC-4281-8013-4D268AEE7AC7}" type="datetimeFigureOut">
              <a:rPr lang="en-IN" smtClean="0"/>
              <a:t>18-07-2024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2E9D6-DC08-4CA2-9237-3E046D9117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4336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127C5-29EC-4281-8013-4D268AEE7AC7}" type="datetimeFigureOut">
              <a:rPr lang="en-IN" smtClean="0"/>
              <a:t>18-07-2024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2E9D6-DC08-4CA2-9237-3E046D9117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6888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127C5-29EC-4281-8013-4D268AEE7AC7}" type="datetimeFigureOut">
              <a:rPr lang="en-IN" smtClean="0"/>
              <a:t>18-07-2024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2E9D6-DC08-4CA2-9237-3E046D9117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9031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127C5-29EC-4281-8013-4D268AEE7AC7}" type="datetimeFigureOut">
              <a:rPr lang="en-IN" smtClean="0"/>
              <a:t>18-07-2024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2E9D6-DC08-4CA2-9237-3E046D9117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3668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86127C5-29EC-4281-8013-4D268AEE7AC7}" type="datetimeFigureOut">
              <a:rPr lang="en-IN" smtClean="0"/>
              <a:t>18-07-2024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C32E9D6-DC08-4CA2-9237-3E046D9117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1159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127C5-29EC-4281-8013-4D268AEE7AC7}" type="datetimeFigureOut">
              <a:rPr lang="en-IN" smtClean="0"/>
              <a:t>18-07-2024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2E9D6-DC08-4CA2-9237-3E046D9117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6019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086127C5-29EC-4281-8013-4D268AEE7AC7}" type="datetimeFigureOut">
              <a:rPr lang="en-IN" smtClean="0"/>
              <a:t>18-07-2024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0C32E9D6-DC08-4CA2-9237-3E046D9117C3}" type="slidenum">
              <a:rPr lang="en-IN" smtClean="0"/>
              <a:t>‹#›</a:t>
            </a:fld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97978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B2FAC-3865-7C26-5183-74CA8C4B3F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2024 ELECTION RESULT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33CBD9-EFC3-CF7F-8F26-C1E208720C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Task3: </a:t>
            </a:r>
            <a:r>
              <a:rPr lang="en-IN" dirty="0" err="1"/>
              <a:t>Mentorness</a:t>
            </a:r>
            <a:r>
              <a:rPr lang="en-IN" dirty="0"/>
              <a:t> data analyst intern</a:t>
            </a:r>
          </a:p>
        </p:txBody>
      </p:sp>
    </p:spTree>
    <p:extLst>
      <p:ext uri="{BB962C8B-B14F-4D97-AF65-F5344CB8AC3E}">
        <p14:creationId xmlns:p14="http://schemas.microsoft.com/office/powerpoint/2010/main" val="22960442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E5718-5791-1A01-24D7-C036E642F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7CE31-6DF0-FAF4-44C4-D03EEDD87F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With correct campaigning and by raising more relevant issues the INDIA Alliance may be able to surpass NDA in the next election.</a:t>
            </a:r>
          </a:p>
          <a:p>
            <a:r>
              <a:rPr lang="en-IN" dirty="0"/>
              <a:t>NDA Alliance, needs to work on their agenda better in the states like Kerala, Tamil Nadu, Punjab and Uttar Pradesh to get ahead of the opposition alliance.</a:t>
            </a:r>
          </a:p>
        </p:txBody>
      </p:sp>
    </p:spTree>
    <p:extLst>
      <p:ext uri="{BB962C8B-B14F-4D97-AF65-F5344CB8AC3E}">
        <p14:creationId xmlns:p14="http://schemas.microsoft.com/office/powerpoint/2010/main" val="33502898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789651E-20B3-4604-5329-2DA007C7ADB4}"/>
              </a:ext>
            </a:extLst>
          </p:cNvPr>
          <p:cNvSpPr txBox="1"/>
          <p:nvPr/>
        </p:nvSpPr>
        <p:spPr>
          <a:xfrm>
            <a:off x="486697" y="3059668"/>
            <a:ext cx="1121860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600" i="1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046760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5E280-CC60-E160-5F08-B90C1D7FC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DAC543-A59A-D8CE-6136-8C3FA27A81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objective of this task is to analyze the 2024 election data to gain insights into the election results, party performance, and voter trends across various constituencies. I have used Power BI to create interactive visualizations and dashboards that will help stakeholders understand the election outcomes and the dynamics between different political alliances.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11927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F8A52-5D40-6BE0-0068-B458D53A9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7B93EB-31F7-644A-F1D1-91A9E7F7C2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Election Results Data: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b="1" dirty="0"/>
              <a:t>_id</a:t>
            </a:r>
            <a:r>
              <a:rPr lang="en-US" dirty="0"/>
              <a:t>: Unique identifier for each record, </a:t>
            </a:r>
            <a:r>
              <a:rPr lang="en-US" b="1" dirty="0"/>
              <a:t>State</a:t>
            </a:r>
            <a:r>
              <a:rPr lang="en-US" dirty="0"/>
              <a:t>: Name of the state, </a:t>
            </a:r>
            <a:r>
              <a:rPr lang="en-US" b="1" dirty="0"/>
              <a:t>Const. No.</a:t>
            </a:r>
            <a:r>
              <a:rPr lang="en-US" dirty="0"/>
              <a:t>:</a:t>
            </a:r>
            <a:r>
              <a:rPr lang="en-US" b="1" dirty="0"/>
              <a:t> </a:t>
            </a:r>
            <a:r>
              <a:rPr lang="en-US" dirty="0"/>
              <a:t>Constituency number, </a:t>
            </a:r>
            <a:r>
              <a:rPr lang="en-US" b="1" dirty="0"/>
              <a:t>Constituency</a:t>
            </a:r>
            <a:r>
              <a:rPr lang="en-US" dirty="0"/>
              <a:t>: Name of the constituency, </a:t>
            </a:r>
            <a:r>
              <a:rPr lang="en-US" b="1" dirty="0"/>
              <a:t>Leading Candidate</a:t>
            </a:r>
            <a:r>
              <a:rPr lang="en-US" dirty="0"/>
              <a:t>: Name of the leading candidate, </a:t>
            </a:r>
            <a:r>
              <a:rPr lang="en-US" b="1" dirty="0"/>
              <a:t>Leading Party</a:t>
            </a:r>
            <a:r>
              <a:rPr lang="en-US" dirty="0"/>
              <a:t>: Name of the leading party, </a:t>
            </a:r>
            <a:r>
              <a:rPr lang="en-US" b="1" dirty="0"/>
              <a:t>Trailing Candidate</a:t>
            </a:r>
            <a:r>
              <a:rPr lang="en-US" dirty="0"/>
              <a:t>:</a:t>
            </a:r>
            <a:r>
              <a:rPr lang="en-US" b="1" dirty="0"/>
              <a:t> </a:t>
            </a:r>
            <a:r>
              <a:rPr lang="en-US" dirty="0"/>
              <a:t>Name of the trailing candidate, </a:t>
            </a:r>
            <a:r>
              <a:rPr lang="en-US" b="1" dirty="0"/>
              <a:t>Trailing Party</a:t>
            </a:r>
            <a:r>
              <a:rPr lang="en-US" dirty="0"/>
              <a:t>: Name of the trailing party, </a:t>
            </a:r>
            <a:r>
              <a:rPr lang="en-US" b="1" dirty="0"/>
              <a:t>Margin</a:t>
            </a:r>
            <a:r>
              <a:rPr lang="en-US" dirty="0"/>
              <a:t>: Vote margin between the leading and trailing candidates, </a:t>
            </a:r>
            <a:r>
              <a:rPr lang="en-US" b="1" dirty="0"/>
              <a:t>Status</a:t>
            </a:r>
            <a:r>
              <a:rPr lang="en-US" dirty="0"/>
              <a:t>: Status of the election result (e.g., Won, Lost, Leading, Trailing). </a:t>
            </a:r>
          </a:p>
          <a:p>
            <a:r>
              <a:rPr lang="en-US" dirty="0"/>
              <a:t>Party Alliance Data: - </a:t>
            </a:r>
          </a:p>
          <a:p>
            <a:pPr marL="0" indent="0">
              <a:buNone/>
            </a:pPr>
            <a:r>
              <a:rPr lang="en-US" b="1" dirty="0"/>
              <a:t>Party Name</a:t>
            </a:r>
            <a:r>
              <a:rPr lang="en-US" dirty="0"/>
              <a:t>: Name of the political party, </a:t>
            </a:r>
            <a:r>
              <a:rPr lang="en-US" b="1"/>
              <a:t>Alliance Name</a:t>
            </a:r>
            <a:r>
              <a:rPr lang="en-US"/>
              <a:t>: </a:t>
            </a:r>
            <a:r>
              <a:rPr lang="en-US" dirty="0"/>
              <a:t>Name of the political alliance the party belongs to.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34301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796CC-4363-8694-416D-D4EC784C6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E7E24A-C396-009A-F4A1-D210056327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Average Vote Margin turned out to be 162.35K.</a:t>
            </a:r>
          </a:p>
          <a:p>
            <a:r>
              <a:rPr lang="en-IN" dirty="0"/>
              <a:t>Leading Party with most number of seats is </a:t>
            </a:r>
            <a:r>
              <a:rPr lang="en-IN" dirty="0" err="1"/>
              <a:t>Bharatiya</a:t>
            </a:r>
            <a:r>
              <a:rPr lang="en-IN" dirty="0"/>
              <a:t> Janta Party.</a:t>
            </a:r>
          </a:p>
          <a:p>
            <a:r>
              <a:rPr lang="en-IN" dirty="0"/>
              <a:t>INDIA was the Trailing Alliance for 242 seats.</a:t>
            </a:r>
          </a:p>
          <a:p>
            <a:r>
              <a:rPr lang="en-IN" dirty="0"/>
              <a:t>Out of the 80 seats in Uttar Pradesh more than 50% were led by INDIA alliance.</a:t>
            </a:r>
          </a:p>
          <a:p>
            <a:r>
              <a:rPr lang="en-IN" dirty="0"/>
              <a:t>NDA led 100% seats in Madhya Pradesh and won 24 out of 25 seats in Gujrat. </a:t>
            </a:r>
          </a:p>
        </p:txBody>
      </p:sp>
    </p:spTree>
    <p:extLst>
      <p:ext uri="{BB962C8B-B14F-4D97-AF65-F5344CB8AC3E}">
        <p14:creationId xmlns:p14="http://schemas.microsoft.com/office/powerpoint/2010/main" val="1059254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D72E8-7F86-59DC-EC52-571CAFB55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Visualizations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AD1F039-9B6E-926E-30AA-5C079424E1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1193" y="1848465"/>
            <a:ext cx="11029616" cy="4680154"/>
          </a:xfrm>
        </p:spPr>
      </p:pic>
    </p:spTree>
    <p:extLst>
      <p:ext uri="{BB962C8B-B14F-4D97-AF65-F5344CB8AC3E}">
        <p14:creationId xmlns:p14="http://schemas.microsoft.com/office/powerpoint/2010/main" val="37603319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BB383-E34C-02C5-E32F-E5BA0C576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Filter by State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BE29ACD-E6E9-10A8-E549-D0EE1526EB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1192" y="1897626"/>
            <a:ext cx="11029616" cy="4689987"/>
          </a:xfrm>
        </p:spPr>
      </p:pic>
    </p:spTree>
    <p:extLst>
      <p:ext uri="{BB962C8B-B14F-4D97-AF65-F5344CB8AC3E}">
        <p14:creationId xmlns:p14="http://schemas.microsoft.com/office/powerpoint/2010/main" val="2970106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140B3-E231-D713-B102-91DCDE21F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Filter by constituency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93ED54C-6798-0EE8-3253-25AA82AB9A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1192" y="1848465"/>
            <a:ext cx="11029616" cy="4739148"/>
          </a:xfrm>
        </p:spPr>
      </p:pic>
    </p:spTree>
    <p:extLst>
      <p:ext uri="{BB962C8B-B14F-4D97-AF65-F5344CB8AC3E}">
        <p14:creationId xmlns:p14="http://schemas.microsoft.com/office/powerpoint/2010/main" val="14775293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68A28-ED0E-E5E2-D169-E831C5073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FILTER BY POLITICAL PARTY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810A03E-74C3-F533-5F25-EFAD5CAB4B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1193" y="1897626"/>
            <a:ext cx="11029616" cy="4680155"/>
          </a:xfrm>
        </p:spPr>
      </p:pic>
    </p:spTree>
    <p:extLst>
      <p:ext uri="{BB962C8B-B14F-4D97-AF65-F5344CB8AC3E}">
        <p14:creationId xmlns:p14="http://schemas.microsoft.com/office/powerpoint/2010/main" val="6208902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1CC1E-D630-80D5-9684-215087DF3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Filter by political alliance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78823BF-8748-5361-52CD-A6ACF58B85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1191" y="1868129"/>
            <a:ext cx="11029615" cy="4640826"/>
          </a:xfrm>
        </p:spPr>
      </p:pic>
    </p:spTree>
    <p:extLst>
      <p:ext uri="{BB962C8B-B14F-4D97-AF65-F5344CB8AC3E}">
        <p14:creationId xmlns:p14="http://schemas.microsoft.com/office/powerpoint/2010/main" val="1294241534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55</TotalTime>
  <Words>339</Words>
  <Application>Microsoft Office PowerPoint</Application>
  <PresentationFormat>Widescreen</PresentationFormat>
  <Paragraphs>24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Gill Sans MT</vt:lpstr>
      <vt:lpstr>Wingdings 2</vt:lpstr>
      <vt:lpstr>Dividend</vt:lpstr>
      <vt:lpstr>2024 ELECTION RESULT ANALYSIS</vt:lpstr>
      <vt:lpstr>objective</vt:lpstr>
      <vt:lpstr>Data description</vt:lpstr>
      <vt:lpstr>Insights</vt:lpstr>
      <vt:lpstr>Visualizations</vt:lpstr>
      <vt:lpstr>Filter by State</vt:lpstr>
      <vt:lpstr>Filter by constituency</vt:lpstr>
      <vt:lpstr>FILTER BY POLITICAL PARTY</vt:lpstr>
      <vt:lpstr>Filter by political alliance</vt:lpstr>
      <vt:lpstr>recommendations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Kriti Tiwari</dc:creator>
  <cp:lastModifiedBy>Kriti Tiwari</cp:lastModifiedBy>
  <cp:revision>1</cp:revision>
  <dcterms:created xsi:type="dcterms:W3CDTF">2024-07-17T14:11:19Z</dcterms:created>
  <dcterms:modified xsi:type="dcterms:W3CDTF">2024-07-18T14:21:30Z</dcterms:modified>
</cp:coreProperties>
</file>