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1"/>
  </p:notesMasterIdLst>
  <p:sldIdLst>
    <p:sldId id="256" r:id="rId5"/>
    <p:sldId id="258" r:id="rId6"/>
    <p:sldId id="273" r:id="rId7"/>
    <p:sldId id="257" r:id="rId8"/>
    <p:sldId id="269" r:id="rId9"/>
    <p:sldId id="272" r:id="rId10"/>
    <p:sldId id="259" r:id="rId11"/>
    <p:sldId id="261" r:id="rId12"/>
    <p:sldId id="263" r:id="rId13"/>
    <p:sldId id="264" r:id="rId14"/>
    <p:sldId id="267" r:id="rId15"/>
    <p:sldId id="268" r:id="rId16"/>
    <p:sldId id="265" r:id="rId17"/>
    <p:sldId id="266" r:id="rId18"/>
    <p:sldId id="271"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932723-7BBD-4DFA-A1F4-63F8BE4759A6}">
          <p14:sldIdLst>
            <p14:sldId id="256"/>
            <p14:sldId id="258"/>
            <p14:sldId id="273"/>
            <p14:sldId id="257"/>
            <p14:sldId id="269"/>
            <p14:sldId id="272"/>
            <p14:sldId id="259"/>
            <p14:sldId id="261"/>
          </p14:sldIdLst>
        </p14:section>
        <p14:section name="Untitled Section" id="{FC15184B-2316-456E-BBEF-7E85E32A34C1}">
          <p14:sldIdLst>
            <p14:sldId id="263"/>
            <p14:sldId id="264"/>
            <p14:sldId id="267"/>
            <p14:sldId id="268"/>
            <p14:sldId id="265"/>
            <p14:sldId id="266"/>
            <p14:sldId id="271"/>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zhalika Levandouskaya" initials="AL" lastIdx="43" clrIdx="0">
    <p:extLst>
      <p:ext uri="{19B8F6BF-5375-455C-9EA6-DF929625EA0E}">
        <p15:presenceInfo xmlns:p15="http://schemas.microsoft.com/office/powerpoint/2012/main" userId="S::Anzhalika_Levandouskaya@epam.com::92adfee3-e19f-494c-b48e-2a057e813db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E84A5E-7045-7349-8EB9-E37DA956361E}" v="237" dt="2021-04-09T11:00:09.994"/>
    <p1510:client id="{CA169F45-5589-4D02-B933-EE3D29406E05}" v="12" dt="2021-04-09T09:53:46.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1"/>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DA449-81D0-4C65-80FA-E84926361CC3}" type="datetimeFigureOut">
              <a:rPr lang="en-US" smtClean="0"/>
              <a:t>8/11/2022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5C3A5-A464-4897-B884-BB9B35180A5B}" type="slidenum">
              <a:rPr lang="en-US" smtClean="0"/>
              <a:t>‹#›</a:t>
            </a:fld>
            <a:endParaRPr lang="en-US" dirty="0"/>
          </a:p>
        </p:txBody>
      </p:sp>
    </p:spTree>
    <p:extLst>
      <p:ext uri="{BB962C8B-B14F-4D97-AF65-F5344CB8AC3E}">
        <p14:creationId xmlns:p14="http://schemas.microsoft.com/office/powerpoint/2010/main" val="1117570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hyperlink" Target="https://epa.ms/stories" TargetMode="Externa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2"/>
                </a:solidFill>
              </a:defRPr>
            </a:lvl1pPr>
            <a:lvl2pPr>
              <a:buNone/>
              <a:defRPr/>
            </a:lvl2pPr>
          </a:lstStyle>
          <a:p>
            <a:pPr lvl="0"/>
            <a:r>
              <a:rPr lang="en-US" dirty="0">
                <a:effectLst/>
              </a:rPr>
              <a:t>JANUARY 2022</a:t>
            </a:r>
            <a:endParaRPr lang="en-US" dirty="0"/>
          </a:p>
        </p:txBody>
      </p:sp>
      <p:pic>
        <p:nvPicPr>
          <p:cNvPr id="2" name="Graphic 1">
            <a:extLst>
              <a:ext uri="{FF2B5EF4-FFF2-40B4-BE49-F238E27FC236}">
                <a16:creationId xmlns:a16="http://schemas.microsoft.com/office/drawing/2014/main" id="{3421FFBE-FD73-4914-B88C-A205297E29C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3" name="Title 2">
            <a:extLst>
              <a:ext uri="{FF2B5EF4-FFF2-40B4-BE49-F238E27FC236}">
                <a16:creationId xmlns:a16="http://schemas.microsoft.com/office/drawing/2014/main" id="{81FA7817-3B6C-3F4A-B7B9-1C24248B02A6}"/>
              </a:ext>
            </a:extLst>
          </p:cNvPr>
          <p:cNvSpPr>
            <a:spLocks noGrp="1"/>
          </p:cNvSpPr>
          <p:nvPr>
            <p:ph type="title"/>
          </p:nvPr>
        </p:nvSpPr>
        <p:spPr>
          <a:xfrm>
            <a:off x="466165" y="1965960"/>
            <a:ext cx="5764213"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Tree>
    <p:extLst>
      <p:ext uri="{BB962C8B-B14F-4D97-AF65-F5344CB8AC3E}">
        <p14:creationId xmlns:p14="http://schemas.microsoft.com/office/powerpoint/2010/main" val="34931154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263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Up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42817990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6" name="Text Placeholder 8">
            <a:extLst>
              <a:ext uri="{FF2B5EF4-FFF2-40B4-BE49-F238E27FC236}">
                <a16:creationId xmlns:a16="http://schemas.microsoft.com/office/drawing/2014/main" id="{E4F57360-96E0-124A-8B27-F0C4589ED94D}"/>
              </a:ext>
            </a:extLst>
          </p:cNvPr>
          <p:cNvSpPr>
            <a:spLocks noGrp="1"/>
          </p:cNvSpPr>
          <p:nvPr>
            <p:ph type="body" sz="quarter" idx="11"/>
          </p:nvPr>
        </p:nvSpPr>
        <p:spPr>
          <a:xfrm>
            <a:off x="457200" y="912147"/>
            <a:ext cx="11274552" cy="276999"/>
          </a:xfrm>
          <a:prstGeom prst="rect">
            <a:avLst/>
          </a:prstGeom>
        </p:spPr>
        <p:txBody>
          <a:bodyPr wrap="square" lIns="0" tIns="0" rIns="0" bIns="0" anchor="t" anchorCtr="0">
            <a:spAutoFit/>
          </a:bodyPr>
          <a:lstStyle>
            <a:lvl1pPr marL="0" indent="0">
              <a:lnSpc>
                <a:spcPct val="100000"/>
              </a:lnSpc>
              <a:spcBef>
                <a:spcPts val="0"/>
              </a:spcBef>
              <a:buNone/>
              <a:defRPr sz="1800" b="0" i="0">
                <a:solidFill>
                  <a:schemeClr val="accent2"/>
                </a:solidFill>
              </a:defRPr>
            </a:lvl1pPr>
          </a:lstStyle>
          <a:p>
            <a:pPr lvl="0"/>
            <a:r>
              <a:rPr lang="en-US"/>
              <a:t>Edit Master text styles</a:t>
            </a:r>
          </a:p>
        </p:txBody>
      </p:sp>
    </p:spTree>
    <p:extLst>
      <p:ext uri="{BB962C8B-B14F-4D97-AF65-F5344CB8AC3E}">
        <p14:creationId xmlns:p14="http://schemas.microsoft.com/office/powerpoint/2010/main" val="267191623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992131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90717A-8E85-0A40-B27D-E9A4F8826E8E}"/>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pic>
        <p:nvPicPr>
          <p:cNvPr id="7" name="Graphic 6">
            <a:extLst>
              <a:ext uri="{FF2B5EF4-FFF2-40B4-BE49-F238E27FC236}">
                <a16:creationId xmlns:a16="http://schemas.microsoft.com/office/drawing/2014/main" id="{218CE59C-541D-F946-A8DA-A4B9F8BF479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3F83E1B4-D017-3E4B-8268-79DFC41DB4DB}"/>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bg1"/>
                </a:solidFill>
              </a:rPr>
              <a:t>CONFIDENTIAL. Copyright ©</a:t>
            </a:r>
          </a:p>
        </p:txBody>
      </p:sp>
      <p:sp>
        <p:nvSpPr>
          <p:cNvPr id="8" name="Title 1">
            <a:extLst>
              <a:ext uri="{FF2B5EF4-FFF2-40B4-BE49-F238E27FC236}">
                <a16:creationId xmlns:a16="http://schemas.microsoft.com/office/drawing/2014/main" id="{267E2E61-17F9-0842-9210-A1111E25B866}"/>
              </a:ext>
            </a:extLst>
          </p:cNvPr>
          <p:cNvSpPr>
            <a:spLocks noGrp="1"/>
          </p:cNvSpPr>
          <p:nvPr>
            <p:ph type="title"/>
          </p:nvPr>
        </p:nvSpPr>
        <p:spPr>
          <a:xfrm>
            <a:off x="457200" y="457200"/>
            <a:ext cx="11274552" cy="457200"/>
          </a:xfrm>
        </p:spPr>
        <p:txBody>
          <a:bodyPr/>
          <a:lstStyle>
            <a:lvl1pPr>
              <a:defRPr b="1">
                <a:solidFill>
                  <a:schemeClr val="bg1"/>
                </a:solidFill>
                <a:latin typeface="+mn-lt"/>
              </a:defRPr>
            </a:lvl1pPr>
          </a:lstStyle>
          <a:p>
            <a:r>
              <a:rPr lang="en-US"/>
              <a:t>Click to edit Master title style</a:t>
            </a:r>
          </a:p>
        </p:txBody>
      </p:sp>
      <p:sp>
        <p:nvSpPr>
          <p:cNvPr id="9" name="Text Placeholder 10">
            <a:extLst>
              <a:ext uri="{FF2B5EF4-FFF2-40B4-BE49-F238E27FC236}">
                <a16:creationId xmlns:a16="http://schemas.microsoft.com/office/drawing/2014/main" id="{0548B8AD-0CC3-5248-932C-F8A325C1B47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ext Placeholder 3">
            <a:extLst>
              <a:ext uri="{FF2B5EF4-FFF2-40B4-BE49-F238E27FC236}">
                <a16:creationId xmlns:a16="http://schemas.microsoft.com/office/drawing/2014/main" id="{E4D782FD-394E-974B-830A-5392AB47CB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dirty="0">
              <a:solidFill>
                <a:schemeClr val="bg1"/>
              </a:solidFill>
            </a:endParaRPr>
          </a:p>
        </p:txBody>
      </p:sp>
    </p:spTree>
    <p:extLst>
      <p:ext uri="{BB962C8B-B14F-4D97-AF65-F5344CB8AC3E}">
        <p14:creationId xmlns:p14="http://schemas.microsoft.com/office/powerpoint/2010/main" val="3781488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6022081" cy="6858000"/>
          </a:xfrm>
          <a:prstGeom prst="rect">
            <a:avLst/>
          </a:prstGeom>
          <a:solidFill>
            <a:schemeClr val="accent4"/>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3619500" cy="338554"/>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ext Placeholder 2">
            <a:extLst>
              <a:ext uri="{FF2B5EF4-FFF2-40B4-BE49-F238E27FC236}">
                <a16:creationId xmlns:a16="http://schemas.microsoft.com/office/drawing/2014/main" id="{EC0BE653-C375-415A-859B-2A7348B8E418}"/>
              </a:ext>
            </a:extLst>
          </p:cNvPr>
          <p:cNvSpPr>
            <a:spLocks noGrp="1"/>
          </p:cNvSpPr>
          <p:nvPr>
            <p:ph type="body" sz="quarter" idx="17" hasCustomPrompt="1"/>
          </p:nvPr>
        </p:nvSpPr>
        <p:spPr>
          <a:xfrm>
            <a:off x="476250" y="1600200"/>
            <a:ext cx="4991100" cy="1882310"/>
          </a:xfrm>
          <a:prstGeom prst="rect">
            <a:avLst/>
          </a:prstGeom>
        </p:spPr>
        <p:txBody>
          <a:bodyPr wrap="square">
            <a:spAutoFit/>
          </a:bodyPr>
          <a:lstStyle>
            <a:lvl1pPr>
              <a:defRPr sz="1600">
                <a:solidFill>
                  <a:schemeClr val="bg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Isosceles Triangle 13">
            <a:extLst>
              <a:ext uri="{FF2B5EF4-FFF2-40B4-BE49-F238E27FC236}">
                <a16:creationId xmlns:a16="http://schemas.microsoft.com/office/drawing/2014/main" id="{33DA4BCA-E06D-9C46-8E45-43243DD633D7}"/>
              </a:ext>
            </a:extLst>
          </p:cNvPr>
          <p:cNvSpPr/>
          <p:nvPr userDrawn="1"/>
        </p:nvSpPr>
        <p:spPr>
          <a:xfrm rot="5400000" flipH="1">
            <a:off x="2835445" y="3152602"/>
            <a:ext cx="6858002" cy="55279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162756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1/6">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9820274" y="0"/>
            <a:ext cx="2371723" cy="6858000"/>
          </a:xfrm>
          <a:prstGeom prst="rect">
            <a:avLst/>
          </a:prstGeom>
          <a:solidFill>
            <a:schemeClr val="bg1">
              <a:lumMod val="95000"/>
            </a:schemeClr>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dirty="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92310571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y-1/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1" cy="6858000"/>
          </a:xfrm>
          <a:prstGeom prst="rect">
            <a:avLst/>
          </a:prstGeom>
          <a:solidFill>
            <a:schemeClr val="bg1">
              <a:lumMod val="95000"/>
            </a:schemeClr>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CDF557E5-085D-F44F-B30C-91E51AE491D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tx1"/>
                </a:solidFill>
              </a:rPr>
              <a:t>CONFIDENTIAL. Copyright ©</a:t>
            </a:r>
          </a:p>
        </p:txBody>
      </p:sp>
      <p:sp>
        <p:nvSpPr>
          <p:cNvPr id="10" name="Text Placeholder 3">
            <a:extLst>
              <a:ext uri="{FF2B5EF4-FFF2-40B4-BE49-F238E27FC236}">
                <a16:creationId xmlns:a16="http://schemas.microsoft.com/office/drawing/2014/main" id="{FE178E08-6B21-2843-9385-4D9886760A9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dirty="0">
              <a:solidFill>
                <a:schemeClr val="tx1"/>
              </a:solidFill>
            </a:endParaRPr>
          </a:p>
        </p:txBody>
      </p:sp>
      <p:sp>
        <p:nvSpPr>
          <p:cNvPr id="11" name="Text Placeholder 10">
            <a:extLst>
              <a:ext uri="{FF2B5EF4-FFF2-40B4-BE49-F238E27FC236}">
                <a16:creationId xmlns:a16="http://schemas.microsoft.com/office/drawing/2014/main" id="{2E8C029E-1B45-494C-B838-1704772FF782}"/>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9" name="Title 1">
            <a:extLst>
              <a:ext uri="{FF2B5EF4-FFF2-40B4-BE49-F238E27FC236}">
                <a16:creationId xmlns:a16="http://schemas.microsoft.com/office/drawing/2014/main" id="{46C1CA1B-2E41-DA49-A688-13BC117567D0}"/>
              </a:ext>
            </a:extLst>
          </p:cNvPr>
          <p:cNvSpPr>
            <a:spLocks noGrp="1"/>
          </p:cNvSpPr>
          <p:nvPr>
            <p:ph type="title"/>
          </p:nvPr>
        </p:nvSpPr>
        <p:spPr>
          <a:xfrm>
            <a:off x="457200" y="457200"/>
            <a:ext cx="6546028" cy="457200"/>
          </a:xfrm>
        </p:spPr>
        <p:txBody>
          <a:bodyPr/>
          <a:lstStyle>
            <a:lvl1pPr>
              <a:defRPr b="1">
                <a:latin typeface="+mn-lt"/>
              </a:defRPr>
            </a:lvl1pPr>
          </a:lstStyle>
          <a:p>
            <a:r>
              <a:rPr lang="en-US"/>
              <a:t>Click to edit Master title style</a:t>
            </a:r>
          </a:p>
        </p:txBody>
      </p:sp>
    </p:spTree>
    <p:extLst>
      <p:ext uri="{BB962C8B-B14F-4D97-AF65-F5344CB8AC3E}">
        <p14:creationId xmlns:p14="http://schemas.microsoft.com/office/powerpoint/2010/main" val="203026658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1/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14" name="Title 1">
            <a:extLst>
              <a:ext uri="{FF2B5EF4-FFF2-40B4-BE49-F238E27FC236}">
                <a16:creationId xmlns:a16="http://schemas.microsoft.com/office/drawing/2014/main" id="{E4955F73-BCD8-4858-BDA2-D30A6DDD9E2F}"/>
              </a:ext>
            </a:extLst>
          </p:cNvPr>
          <p:cNvSpPr>
            <a:spLocks noGrp="1"/>
          </p:cNvSpPr>
          <p:nvPr>
            <p:ph type="title"/>
          </p:nvPr>
        </p:nvSpPr>
        <p:spPr>
          <a:xfrm>
            <a:off x="457200" y="92568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6DB3700-A2AA-CC46-AB06-739575CE119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tx1"/>
                </a:solidFill>
              </a:rPr>
              <a:t>CONFIDENTIAL. Copyright ©</a:t>
            </a:r>
          </a:p>
        </p:txBody>
      </p:sp>
      <p:sp>
        <p:nvSpPr>
          <p:cNvPr id="8" name="Text Placeholder 3">
            <a:extLst>
              <a:ext uri="{FF2B5EF4-FFF2-40B4-BE49-F238E27FC236}">
                <a16:creationId xmlns:a16="http://schemas.microsoft.com/office/drawing/2014/main" id="{78F2DB0F-A762-9841-A4D7-8B6F3D5251E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dirty="0">
              <a:solidFill>
                <a:schemeClr val="tx1"/>
              </a:solidFill>
            </a:endParaRPr>
          </a:p>
        </p:txBody>
      </p:sp>
      <p:sp>
        <p:nvSpPr>
          <p:cNvPr id="9" name="Text Placeholder 10">
            <a:extLst>
              <a:ext uri="{FF2B5EF4-FFF2-40B4-BE49-F238E27FC236}">
                <a16:creationId xmlns:a16="http://schemas.microsoft.com/office/drawing/2014/main" id="{8BAA6E4E-7596-A644-93F2-6ABBAFCD6B70}"/>
              </a:ext>
            </a:extLst>
          </p:cNvPr>
          <p:cNvSpPr>
            <a:spLocks noGrp="1"/>
          </p:cNvSpPr>
          <p:nvPr>
            <p:ph type="body" sz="quarter" idx="10" hasCustomPrompt="1"/>
          </p:nvPr>
        </p:nvSpPr>
        <p:spPr>
          <a:xfrm>
            <a:off x="6582021" y="964562"/>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0" name="Text Placeholder 10">
            <a:extLst>
              <a:ext uri="{FF2B5EF4-FFF2-40B4-BE49-F238E27FC236}">
                <a16:creationId xmlns:a16="http://schemas.microsoft.com/office/drawing/2014/main" id="{182FF9AB-2A1C-E54B-B99E-245DE32DDE96}"/>
              </a:ext>
            </a:extLst>
          </p:cNvPr>
          <p:cNvSpPr>
            <a:spLocks noGrp="1"/>
          </p:cNvSpPr>
          <p:nvPr>
            <p:ph type="body" sz="quarter" idx="18" hasCustomPrompt="1"/>
          </p:nvPr>
        </p:nvSpPr>
        <p:spPr>
          <a:xfrm>
            <a:off x="6582020" y="3200114"/>
            <a:ext cx="3291840"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dirty="0"/>
              <a:t>Edit Master Text Styles</a:t>
            </a:r>
          </a:p>
        </p:txBody>
      </p:sp>
      <p:sp>
        <p:nvSpPr>
          <p:cNvPr id="11" name="Text Placeholder 10">
            <a:extLst>
              <a:ext uri="{FF2B5EF4-FFF2-40B4-BE49-F238E27FC236}">
                <a16:creationId xmlns:a16="http://schemas.microsoft.com/office/drawing/2014/main" id="{E59EA3FB-C095-0948-83CD-4F812F3CA45C}"/>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66108293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1/2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endParaRPr lang="en-US" dirty="0"/>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dirty="0">
              <a:solidFill>
                <a:schemeClr val="tx1"/>
              </a:solidFill>
            </a:endParaRPr>
          </a:p>
        </p:txBody>
      </p:sp>
    </p:spTree>
    <p:extLst>
      <p:ext uri="{BB962C8B-B14F-4D97-AF65-F5344CB8AC3E}">
        <p14:creationId xmlns:p14="http://schemas.microsoft.com/office/powerpoint/2010/main" val="36922947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6096000"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5519275" cy="276999"/>
          </a:xfrm>
          <a:prstGeom prst="rect">
            <a:avLst/>
          </a:prstGeom>
        </p:spPr>
        <p:txBody>
          <a:bodyPr wrap="square">
            <a:spAutoFit/>
          </a:bodyPr>
          <a:lstStyle>
            <a:lvl1pPr>
              <a:lnSpc>
                <a:spcPct val="100000"/>
              </a:lnSpc>
              <a:spcBef>
                <a:spcPts val="0"/>
              </a:spcBef>
              <a:defRPr sz="18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3566160" cy="215444"/>
          </a:xfrm>
          <a:prstGeom prst="rect">
            <a:avLst/>
          </a:prstGeom>
        </p:spPr>
        <p:txBody>
          <a:bodyPr vert="horz" lIns="0" tIns="0" rIns="0" bIns="0" rtlCol="0">
            <a:spAutoFit/>
          </a:bodyPr>
          <a:lstStyle>
            <a:lvl1pPr>
              <a:lnSpc>
                <a:spcPct val="100000"/>
              </a:lnSpc>
              <a:spcBef>
                <a:spcPts val="0"/>
              </a:spcBef>
              <a:defRPr lang="en-US" sz="1400" spc="300" dirty="0">
                <a:solidFill>
                  <a:schemeClr val="bg2"/>
                </a:solidFill>
                <a:effectLst/>
              </a:defRPr>
            </a:lvl1pPr>
            <a:lvl2pPr>
              <a:buNone/>
              <a:defRPr/>
            </a:lvl2pPr>
          </a:lstStyle>
          <a:p>
            <a:pPr lvl="0"/>
            <a:r>
              <a:rPr lang="en-US" dirty="0">
                <a:effectLst/>
              </a:rPr>
              <a:t>JANUARY 2022</a:t>
            </a:r>
            <a:endParaRPr lang="en-US" dirty="0"/>
          </a:p>
        </p:txBody>
      </p:sp>
      <p:sp>
        <p:nvSpPr>
          <p:cNvPr id="7" name="Picture Placeholder 2">
            <a:extLst>
              <a:ext uri="{FF2B5EF4-FFF2-40B4-BE49-F238E27FC236}">
                <a16:creationId xmlns:a16="http://schemas.microsoft.com/office/drawing/2014/main" id="{11A216CA-E680-42EB-BC45-95A09D62759B}"/>
              </a:ext>
            </a:extLst>
          </p:cNvPr>
          <p:cNvSpPr>
            <a:spLocks noGrp="1"/>
          </p:cNvSpPr>
          <p:nvPr>
            <p:ph type="pic" sz="quarter" idx="13"/>
          </p:nvPr>
        </p:nvSpPr>
        <p:spPr>
          <a:xfrm>
            <a:off x="6095998" y="0"/>
            <a:ext cx="6096001" cy="6858000"/>
          </a:xfrm>
          <a:prstGeom prst="rect">
            <a:avLst/>
          </a:prstGeom>
          <a:solidFill>
            <a:schemeClr val="bg2"/>
          </a:solidFill>
        </p:spPr>
        <p:txBody>
          <a:bodyPr/>
          <a:lstStyle>
            <a:lvl1pPr>
              <a:defRPr/>
            </a:lvl1pPr>
          </a:lstStyle>
          <a:p>
            <a:endParaRPr lang="en-US" dirty="0"/>
          </a:p>
        </p:txBody>
      </p:sp>
      <p:pic>
        <p:nvPicPr>
          <p:cNvPr id="2" name="Graphic 1">
            <a:extLst>
              <a:ext uri="{FF2B5EF4-FFF2-40B4-BE49-F238E27FC236}">
                <a16:creationId xmlns:a16="http://schemas.microsoft.com/office/drawing/2014/main" id="{81AA8C38-4FF3-4F33-8B0F-196D0BC7915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8" name="Title 2">
            <a:extLst>
              <a:ext uri="{FF2B5EF4-FFF2-40B4-BE49-F238E27FC236}">
                <a16:creationId xmlns:a16="http://schemas.microsoft.com/office/drawing/2014/main" id="{FB842CEE-8A53-0D42-A72B-7D63B1ED35C4}"/>
              </a:ext>
            </a:extLst>
          </p:cNvPr>
          <p:cNvSpPr>
            <a:spLocks noGrp="1"/>
          </p:cNvSpPr>
          <p:nvPr>
            <p:ph type="title"/>
          </p:nvPr>
        </p:nvSpPr>
        <p:spPr>
          <a:xfrm>
            <a:off x="466165" y="1965960"/>
            <a:ext cx="5486400"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381201003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 Study-1/2 Picture Log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70588-DEAA-3B45-9A4B-86DCE176308E}"/>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457200"/>
          </a:xfrm>
        </p:spPr>
        <p:txBody>
          <a:bodyPr/>
          <a:lstStyle>
            <a:lvl1pPr>
              <a:defRPr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4571F9CF-CDF3-4EE6-A083-D93A58113454}"/>
              </a:ext>
            </a:extLst>
          </p:cNvPr>
          <p:cNvSpPr>
            <a:spLocks noGrp="1"/>
          </p:cNvSpPr>
          <p:nvPr>
            <p:ph type="pic" sz="quarter" idx="16"/>
          </p:nvPr>
        </p:nvSpPr>
        <p:spPr>
          <a:xfrm>
            <a:off x="6096000" y="0"/>
            <a:ext cx="6096000" cy="6858000"/>
          </a:xfrm>
          <a:prstGeom prst="rect">
            <a:avLst/>
          </a:prstGeom>
        </p:spPr>
        <p:txBody>
          <a:bodyPr/>
          <a:lstStyle/>
          <a:p>
            <a:endParaRPr lang="en-US" dirty="0"/>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7" name="TextBox 6">
            <a:extLst>
              <a:ext uri="{FF2B5EF4-FFF2-40B4-BE49-F238E27FC236}">
                <a16:creationId xmlns:a16="http://schemas.microsoft.com/office/drawing/2014/main" id="{AFC233F4-4BA6-EC46-8DB3-143A95D5459A}"/>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tx1"/>
                </a:solidFill>
              </a:rPr>
              <a:t>CONFIDENTIAL. Copyright ©</a:t>
            </a:r>
          </a:p>
        </p:txBody>
      </p:sp>
      <p:sp>
        <p:nvSpPr>
          <p:cNvPr id="9" name="Text Placeholder 3">
            <a:extLst>
              <a:ext uri="{FF2B5EF4-FFF2-40B4-BE49-F238E27FC236}">
                <a16:creationId xmlns:a16="http://schemas.microsoft.com/office/drawing/2014/main" id="{B8E027D5-10AF-5247-B60F-C8B2D62BC77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dirty="0">
              <a:solidFill>
                <a:schemeClr val="tx1"/>
              </a:solidFill>
            </a:endParaRPr>
          </a:p>
        </p:txBody>
      </p:sp>
    </p:spTree>
    <p:extLst>
      <p:ext uri="{BB962C8B-B14F-4D97-AF65-F5344CB8AC3E}">
        <p14:creationId xmlns:p14="http://schemas.microsoft.com/office/powerpoint/2010/main" val="3523936692"/>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2/3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469900"/>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dirty="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endParaRPr lang="en-US" dirty="0"/>
          </a:p>
        </p:txBody>
      </p:sp>
      <p:sp>
        <p:nvSpPr>
          <p:cNvPr id="10" name="Text Placeholder 10">
            <a:extLst>
              <a:ext uri="{FF2B5EF4-FFF2-40B4-BE49-F238E27FC236}">
                <a16:creationId xmlns:a16="http://schemas.microsoft.com/office/drawing/2014/main" id="{703B5AFB-E799-0442-BA28-6AF5A02967FE}"/>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854095972"/>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2/3 Picture Logo">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02124" y="0"/>
            <a:ext cx="7889875" cy="6858000"/>
          </a:xfrm>
          <a:prstGeom prst="rect">
            <a:avLst/>
          </a:prstGeom>
          <a:solidFill>
            <a:schemeClr val="bg1">
              <a:lumMod val="95000"/>
            </a:schemeClr>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1" y="924339"/>
            <a:ext cx="3606927" cy="338554"/>
          </a:xfrm>
        </p:spPr>
        <p:txBody>
          <a:bodyPr wrap="square">
            <a:spAutoFit/>
          </a:bodyPr>
          <a:lstStyle>
            <a:lvl1pPr>
              <a:defRPr b="1">
                <a:solidFill>
                  <a:schemeClr val="tx1"/>
                </a:solidFill>
                <a:latin typeface="+mn-lt"/>
              </a:defRPr>
            </a:lvl1pPr>
          </a:lstStyle>
          <a:p>
            <a:r>
              <a:rPr lang="en-US"/>
              <a:t>Click to edit Master title style</a:t>
            </a:r>
          </a:p>
        </p:txBody>
      </p:sp>
      <p:sp>
        <p:nvSpPr>
          <p:cNvPr id="12" name="TextBox 11">
            <a:extLst>
              <a:ext uri="{FF2B5EF4-FFF2-40B4-BE49-F238E27FC236}">
                <a16:creationId xmlns:a16="http://schemas.microsoft.com/office/drawing/2014/main" id="{9D211704-E6A2-554A-83D7-019EF0F003D0}"/>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tx1"/>
                </a:solidFill>
              </a:rPr>
              <a:t>CONFIDENTIAL. Copyright ©</a:t>
            </a:r>
          </a:p>
        </p:txBody>
      </p:sp>
      <p:sp>
        <p:nvSpPr>
          <p:cNvPr id="13" name="Text Placeholder 3">
            <a:extLst>
              <a:ext uri="{FF2B5EF4-FFF2-40B4-BE49-F238E27FC236}">
                <a16:creationId xmlns:a16="http://schemas.microsoft.com/office/drawing/2014/main" id="{C4E06C20-AA8E-8342-A500-79B18C390223}"/>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tx1"/>
                </a:solidFill>
              </a:rPr>
              <a:pPr lvl="0"/>
              <a:t>‹#›</a:t>
            </a:fld>
            <a:endParaRPr lang="en-US" sz="1000" dirty="0">
              <a:solidFill>
                <a:schemeClr val="tx1"/>
              </a:solidFill>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14697" y="0"/>
            <a:ext cx="7877303" cy="6858000"/>
          </a:xfrm>
          <a:prstGeom prst="rect">
            <a:avLst/>
          </a:prstGeom>
        </p:spPr>
        <p:txBody>
          <a:bodyPr/>
          <a:lstStyle/>
          <a:p>
            <a:endParaRPr lang="en-US" dirty="0"/>
          </a:p>
        </p:txBody>
      </p:sp>
    </p:spTree>
    <p:extLst>
      <p:ext uri="{BB962C8B-B14F-4D97-AF65-F5344CB8AC3E}">
        <p14:creationId xmlns:p14="http://schemas.microsoft.com/office/powerpoint/2010/main" val="96996155"/>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Study-MockU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bg1">
              <a:lumMod val="95000"/>
            </a:schemeClr>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15EB0785-A8B2-B844-97DC-362F6DEDBA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402423653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Mock Up Lef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bg1">
              <a:lumMod val="95000"/>
            </a:schemeClr>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144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00200"/>
            <a:ext cx="4784852" cy="3657600"/>
          </a:xfrm>
          <a:prstGeom prst="rect">
            <a:avLst/>
          </a:prstGeo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8" name="Graphic 7">
            <a:extLst>
              <a:ext uri="{FF2B5EF4-FFF2-40B4-BE49-F238E27FC236}">
                <a16:creationId xmlns:a16="http://schemas.microsoft.com/office/drawing/2014/main" id="{ECD48285-8885-4D22-8AE4-172AF61141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D02C5AA0-D8CE-634A-97A8-97B2BC715078}"/>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075079838"/>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Mock Up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p:spPr>
        <p:txBody>
          <a:bodyPr/>
          <a:lstStyle>
            <a:lvl1pPr>
              <a:defRPr sz="16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12" name="Graphic 11">
            <a:extLst>
              <a:ext uri="{FF2B5EF4-FFF2-40B4-BE49-F238E27FC236}">
                <a16:creationId xmlns:a16="http://schemas.microsoft.com/office/drawing/2014/main" id="{E5D96D1E-C1BD-6F40-A978-D03F53CD4A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197146"/>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34032" y="0"/>
            <a:ext cx="3142357"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457200"/>
            <a:ext cx="2407920" cy="677108"/>
          </a:xfrm>
        </p:spPr>
        <p:txBody>
          <a:bodyPr>
            <a:spAutoFit/>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pic>
        <p:nvPicPr>
          <p:cNvPr id="8" name="Graphic 7">
            <a:extLst>
              <a:ext uri="{FF2B5EF4-FFF2-40B4-BE49-F238E27FC236}">
                <a16:creationId xmlns:a16="http://schemas.microsoft.com/office/drawing/2014/main" id="{EE036E7A-2B84-45D1-985C-C2AD71420C4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7" name="Picture Placeholder 2">
            <a:extLst>
              <a:ext uri="{FF2B5EF4-FFF2-40B4-BE49-F238E27FC236}">
                <a16:creationId xmlns:a16="http://schemas.microsoft.com/office/drawing/2014/main" id="{CE8FAB7B-4710-4747-B680-F6B4F0097B29}"/>
              </a:ext>
            </a:extLst>
          </p:cNvPr>
          <p:cNvSpPr>
            <a:spLocks noGrp="1"/>
          </p:cNvSpPr>
          <p:nvPr>
            <p:ph type="pic" sz="quarter" idx="16"/>
          </p:nvPr>
        </p:nvSpPr>
        <p:spPr>
          <a:xfrm>
            <a:off x="3108325" y="0"/>
            <a:ext cx="9083675" cy="6858000"/>
          </a:xfrm>
          <a:prstGeom prst="rect">
            <a:avLst/>
          </a:prstGeom>
        </p:spPr>
        <p:txBody>
          <a:bodyPr/>
          <a:lstStyle/>
          <a:p>
            <a:endParaRPr lang="en-US" dirty="0"/>
          </a:p>
        </p:txBody>
      </p:sp>
    </p:spTree>
    <p:extLst>
      <p:ext uri="{BB962C8B-B14F-4D97-AF65-F5344CB8AC3E}">
        <p14:creationId xmlns:p14="http://schemas.microsoft.com/office/powerpoint/2010/main" val="164168761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2/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4302125"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7A9547FE-7857-4A70-ACDF-06ACC0CC381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itle 1">
            <a:extLst>
              <a:ext uri="{FF2B5EF4-FFF2-40B4-BE49-F238E27FC236}">
                <a16:creationId xmlns:a16="http://schemas.microsoft.com/office/drawing/2014/main" id="{11BCE546-F0EF-2742-9891-475F8219D406}"/>
              </a:ext>
            </a:extLst>
          </p:cNvPr>
          <p:cNvSpPr>
            <a:spLocks noGrp="1"/>
          </p:cNvSpPr>
          <p:nvPr>
            <p:ph type="title"/>
          </p:nvPr>
        </p:nvSpPr>
        <p:spPr>
          <a:xfrm>
            <a:off x="457201" y="499646"/>
            <a:ext cx="3606927" cy="338554"/>
          </a:xfrm>
        </p:spPr>
        <p:txBody>
          <a:bodyPr wrap="square">
            <a:spAutoFit/>
          </a:bodyPr>
          <a:lstStyle>
            <a:lvl1pPr>
              <a:defRPr b="1">
                <a:solidFill>
                  <a:schemeClr val="bg1"/>
                </a:solidFill>
                <a:latin typeface="+mn-lt"/>
              </a:defRPr>
            </a:lvl1pPr>
          </a:lstStyle>
          <a:p>
            <a:r>
              <a:rPr lang="en-US"/>
              <a:t>Click to edit Master title style</a:t>
            </a:r>
          </a:p>
        </p:txBody>
      </p:sp>
      <p:sp>
        <p:nvSpPr>
          <p:cNvPr id="6" name="Text Placeholder 10">
            <a:extLst>
              <a:ext uri="{FF2B5EF4-FFF2-40B4-BE49-F238E27FC236}">
                <a16:creationId xmlns:a16="http://schemas.microsoft.com/office/drawing/2014/main" id="{B2196D5E-2DE5-E948-A22F-E057A6B9991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607523831"/>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Mock Up Left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4" name="Graphic 3">
            <a:extLst>
              <a:ext uri="{FF2B5EF4-FFF2-40B4-BE49-F238E27FC236}">
                <a16:creationId xmlns:a16="http://schemas.microsoft.com/office/drawing/2014/main" id="{FF61EEF5-D25E-43F9-9DE7-B0D48CE58D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6" name="Text Placeholder 10">
            <a:extLst>
              <a:ext uri="{FF2B5EF4-FFF2-40B4-BE49-F238E27FC236}">
                <a16:creationId xmlns:a16="http://schemas.microsoft.com/office/drawing/2014/main" id="{2E184C37-FA49-E94C-B478-B1492E6E7F7A}"/>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2700087433"/>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arrow-Black">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2407920" cy="677108"/>
          </a:xfrm>
        </p:spPr>
        <p:txBody>
          <a:bodyPr>
            <a:spAutoFit/>
          </a:bodyPr>
          <a:lstStyle>
            <a:lvl1pPr>
              <a:defRPr b="1">
                <a:solidFill>
                  <a:schemeClr val="tx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240792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2" name="Rectangle 1">
            <a:extLst>
              <a:ext uri="{FF2B5EF4-FFF2-40B4-BE49-F238E27FC236}">
                <a16:creationId xmlns:a16="http://schemas.microsoft.com/office/drawing/2014/main" id="{2CB0227B-1090-48E9-B33D-CB9CA73DF05F}"/>
              </a:ext>
            </a:extLst>
          </p:cNvPr>
          <p:cNvSpPr/>
          <p:nvPr userDrawn="1"/>
        </p:nvSpPr>
        <p:spPr bwMode="auto">
          <a:xfrm flipH="1">
            <a:off x="3108325" y="0"/>
            <a:ext cx="9083675"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8" name="TextBox 7">
            <a:extLst>
              <a:ext uri="{FF2B5EF4-FFF2-40B4-BE49-F238E27FC236}">
                <a16:creationId xmlns:a16="http://schemas.microsoft.com/office/drawing/2014/main" id="{42CC76E4-4D68-894E-AF17-C8188D17CE71}"/>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bg1"/>
                </a:solidFill>
              </a:rPr>
              <a:t>CONFIDENTIAL. Copyright ©</a:t>
            </a:r>
          </a:p>
        </p:txBody>
      </p:sp>
      <p:sp>
        <p:nvSpPr>
          <p:cNvPr id="13" name="Text Placeholder 3">
            <a:extLst>
              <a:ext uri="{FF2B5EF4-FFF2-40B4-BE49-F238E27FC236}">
                <a16:creationId xmlns:a16="http://schemas.microsoft.com/office/drawing/2014/main" id="{B4E5246D-43F4-5946-BF12-EAA7EF1F6B9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dirty="0">
              <a:solidFill>
                <a:schemeClr val="bg1"/>
              </a:solidFill>
            </a:endParaRPr>
          </a:p>
        </p:txBody>
      </p:sp>
    </p:spTree>
    <p:extLst>
      <p:ext uri="{BB962C8B-B14F-4D97-AF65-F5344CB8AC3E}">
        <p14:creationId xmlns:p14="http://schemas.microsoft.com/office/powerpoint/2010/main" val="9854672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8188486-1E04-4170-877E-F561315E0FFC}"/>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endParaRPr lang="en-US" dirty="0"/>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468775" y="4663440"/>
            <a:ext cx="6489700" cy="369332"/>
          </a:xfrm>
          <a:prstGeom prst="rect">
            <a:avLst/>
          </a:prstGeom>
        </p:spPr>
        <p:txBody>
          <a:bodyPr>
            <a:spAutoFit/>
          </a:bodyPr>
          <a:lstStyle>
            <a:lvl1pPr>
              <a:lnSpc>
                <a:spcPct val="100000"/>
              </a:lnSpc>
              <a:spcBef>
                <a:spcPts val="0"/>
              </a:spcBef>
              <a:defRPr sz="24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468775" y="5245390"/>
            <a:ext cx="6489700" cy="215444"/>
          </a:xfrm>
          <a:prstGeom prst="rect">
            <a:avLst/>
          </a:prstGeom>
        </p:spPr>
        <p:txBody>
          <a:bodyPr>
            <a:spAutoFit/>
          </a:bodyPr>
          <a:lstStyle>
            <a:lvl1pPr>
              <a:lnSpc>
                <a:spcPct val="100000"/>
              </a:lnSpc>
              <a:spcBef>
                <a:spcPts val="0"/>
              </a:spcBef>
              <a:defRPr sz="1400" spc="300">
                <a:solidFill>
                  <a:schemeClr val="bg1">
                    <a:lumMod val="95000"/>
                  </a:schemeClr>
                </a:solidFill>
              </a:defRPr>
            </a:lvl1pPr>
            <a:lvl2pPr>
              <a:buNone/>
              <a:defRPr/>
            </a:lvl2pPr>
          </a:lstStyle>
          <a:p>
            <a:pPr lvl="0"/>
            <a:r>
              <a:rPr lang="en-US" dirty="0">
                <a:effectLst/>
              </a:rPr>
              <a:t>JANUARY 2022</a:t>
            </a:r>
            <a:endParaRPr lang="en-US" dirty="0"/>
          </a:p>
        </p:txBody>
      </p:sp>
      <p:pic>
        <p:nvPicPr>
          <p:cNvPr id="2" name="Graphic 1">
            <a:extLst>
              <a:ext uri="{FF2B5EF4-FFF2-40B4-BE49-F238E27FC236}">
                <a16:creationId xmlns:a16="http://schemas.microsoft.com/office/drawing/2014/main" id="{CE8C851A-E2E7-4523-9F42-0BB009E5644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776" y="610099"/>
            <a:ext cx="1070464" cy="377256"/>
          </a:xfrm>
          <a:prstGeom prst="rect">
            <a:avLst/>
          </a:prstGeom>
        </p:spPr>
      </p:pic>
      <p:sp>
        <p:nvSpPr>
          <p:cNvPr id="7" name="Title 2">
            <a:extLst>
              <a:ext uri="{FF2B5EF4-FFF2-40B4-BE49-F238E27FC236}">
                <a16:creationId xmlns:a16="http://schemas.microsoft.com/office/drawing/2014/main" id="{D6769452-030B-5548-B575-999D639F6D22}"/>
              </a:ext>
            </a:extLst>
          </p:cNvPr>
          <p:cNvSpPr>
            <a:spLocks noGrp="1"/>
          </p:cNvSpPr>
          <p:nvPr>
            <p:ph type="title"/>
          </p:nvPr>
        </p:nvSpPr>
        <p:spPr>
          <a:xfrm>
            <a:off x="466165" y="1965960"/>
            <a:ext cx="5755248" cy="1846659"/>
          </a:xfrm>
        </p:spPr>
        <p:txBody>
          <a:bodyPr vert="horz" wrap="square" lIns="0" tIns="0" rIns="0" bIns="0" rtlCol="0">
            <a:spAutoFit/>
          </a:bodyPr>
          <a:lstStyle>
            <a:lvl1pPr>
              <a:defRPr lang="en-US" sz="6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dirty="0"/>
              <a:t>Click to edit Master title style</a:t>
            </a:r>
          </a:p>
        </p:txBody>
      </p:sp>
    </p:spTree>
    <p:extLst>
      <p:ext uri="{BB962C8B-B14F-4D97-AF65-F5344CB8AC3E}">
        <p14:creationId xmlns:p14="http://schemas.microsoft.com/office/powerpoint/2010/main" val="2065613061"/>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1/2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7" name="TextBox 6">
            <a:extLst>
              <a:ext uri="{FF2B5EF4-FFF2-40B4-BE49-F238E27FC236}">
                <a16:creationId xmlns:a16="http://schemas.microsoft.com/office/drawing/2014/main" id="{D5E70CA8-AE5E-9144-B51A-3DB9B2B912F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bg1"/>
                </a:solidFill>
              </a:rPr>
              <a:t>CONFIDENTIAL. Copyright ©</a:t>
            </a:r>
          </a:p>
        </p:txBody>
      </p:sp>
      <p:sp>
        <p:nvSpPr>
          <p:cNvPr id="11" name="Text Placeholder 10">
            <a:extLst>
              <a:ext uri="{FF2B5EF4-FFF2-40B4-BE49-F238E27FC236}">
                <a16:creationId xmlns:a16="http://schemas.microsoft.com/office/drawing/2014/main" id="{2A2E37B5-D917-F347-A92A-FFF42F041ED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12" name="Title 1">
            <a:extLst>
              <a:ext uri="{FF2B5EF4-FFF2-40B4-BE49-F238E27FC236}">
                <a16:creationId xmlns:a16="http://schemas.microsoft.com/office/drawing/2014/main" id="{C8B879C7-3885-2143-A73F-46BF268524BA}"/>
              </a:ext>
            </a:extLst>
          </p:cNvPr>
          <p:cNvSpPr>
            <a:spLocks noGrp="1"/>
          </p:cNvSpPr>
          <p:nvPr>
            <p:ph type="title"/>
          </p:nvPr>
        </p:nvSpPr>
        <p:spPr>
          <a:xfrm>
            <a:off x="457200" y="457200"/>
            <a:ext cx="4797425" cy="457200"/>
          </a:xfrm>
        </p:spPr>
        <p:txBody>
          <a:bodyPr/>
          <a:lstStyle>
            <a:lvl1pPr>
              <a:defRPr b="1">
                <a:latin typeface="+mn-lt"/>
              </a:defRPr>
            </a:lvl1pPr>
          </a:lstStyle>
          <a:p>
            <a:r>
              <a:rPr lang="en-US"/>
              <a:t>Click to edit Master title style</a:t>
            </a:r>
          </a:p>
        </p:txBody>
      </p:sp>
      <p:sp>
        <p:nvSpPr>
          <p:cNvPr id="13" name="Text Placeholder 3">
            <a:extLst>
              <a:ext uri="{FF2B5EF4-FFF2-40B4-BE49-F238E27FC236}">
                <a16:creationId xmlns:a16="http://schemas.microsoft.com/office/drawing/2014/main" id="{EC884B43-5420-8A44-BD3B-D88B17EDD055}"/>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dirty="0">
              <a:solidFill>
                <a:schemeClr val="bg1"/>
              </a:solidFill>
            </a:endParaRPr>
          </a:p>
        </p:txBody>
      </p:sp>
    </p:spTree>
    <p:extLst>
      <p:ext uri="{BB962C8B-B14F-4D97-AF65-F5344CB8AC3E}">
        <p14:creationId xmlns:p14="http://schemas.microsoft.com/office/powerpoint/2010/main" val="82149455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se Study-1/3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7907337" y="0"/>
            <a:ext cx="4284660"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dirty="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57692014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1/6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9820275" y="0"/>
            <a:ext cx="2371722"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18" name="Title 1">
            <a:extLst>
              <a:ext uri="{FF2B5EF4-FFF2-40B4-BE49-F238E27FC236}">
                <a16:creationId xmlns:a16="http://schemas.microsoft.com/office/drawing/2014/main" id="{38C65148-4BCC-48BC-8E7B-05AA01088658}"/>
              </a:ext>
            </a:extLst>
          </p:cNvPr>
          <p:cNvSpPr>
            <a:spLocks noGrp="1"/>
          </p:cNvSpPr>
          <p:nvPr>
            <p:ph type="title"/>
          </p:nvPr>
        </p:nvSpPr>
        <p:spPr>
          <a:xfrm>
            <a:off x="457200" y="467139"/>
            <a:ext cx="4797425" cy="338554"/>
          </a:xfrm>
        </p:spPr>
        <p:txBody>
          <a:bodyPr>
            <a:spAutoFit/>
          </a:bodyPr>
          <a:lstStyle>
            <a:lvl1pPr>
              <a:defRPr b="1">
                <a:latin typeface="+mn-lt"/>
              </a:defRPr>
            </a:lvl1pPr>
          </a:lstStyle>
          <a:p>
            <a:r>
              <a:rPr lang="en-US"/>
              <a:t>Click to edit Master title style</a:t>
            </a:r>
          </a:p>
        </p:txBody>
      </p:sp>
      <p:sp>
        <p:nvSpPr>
          <p:cNvPr id="7" name="TextBox 6">
            <a:extLst>
              <a:ext uri="{FF2B5EF4-FFF2-40B4-BE49-F238E27FC236}">
                <a16:creationId xmlns:a16="http://schemas.microsoft.com/office/drawing/2014/main" id="{39B55E40-4D84-A94C-A4CB-F465F24AE156}"/>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bg1"/>
                </a:solidFill>
              </a:rPr>
              <a:t>CONFIDENTIAL. Copyright ©</a:t>
            </a:r>
          </a:p>
        </p:txBody>
      </p:sp>
      <p:sp>
        <p:nvSpPr>
          <p:cNvPr id="8" name="Text Placeholder 3">
            <a:extLst>
              <a:ext uri="{FF2B5EF4-FFF2-40B4-BE49-F238E27FC236}">
                <a16:creationId xmlns:a16="http://schemas.microsoft.com/office/drawing/2014/main" id="{80D87F5D-4F0F-994A-BFA6-46BC2DD6C51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dirty="0">
              <a:solidFill>
                <a:schemeClr val="bg1"/>
              </a:solidFill>
            </a:endParaRPr>
          </a:p>
        </p:txBody>
      </p:sp>
      <p:sp>
        <p:nvSpPr>
          <p:cNvPr id="9" name="Text Placeholder 10">
            <a:extLst>
              <a:ext uri="{FF2B5EF4-FFF2-40B4-BE49-F238E27FC236}">
                <a16:creationId xmlns:a16="http://schemas.microsoft.com/office/drawing/2014/main" id="{D6A52748-F772-0748-94C9-3767AF238C35}"/>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3046537606"/>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se Study-1/2 Picture 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pic>
        <p:nvPicPr>
          <p:cNvPr id="8" name="Graphic 7">
            <a:extLst>
              <a:ext uri="{FF2B5EF4-FFF2-40B4-BE49-F238E27FC236}">
                <a16:creationId xmlns:a16="http://schemas.microsoft.com/office/drawing/2014/main" id="{D4D51ED0-4D08-4641-87AC-8F2B5E2A3B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6A703936-AD1E-BD44-91CB-919F81D7BFEC}"/>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bg1"/>
                </a:solidFill>
              </a:rPr>
              <a:t>CONFIDENTIAL. Copyright ©</a:t>
            </a:r>
          </a:p>
        </p:txBody>
      </p:sp>
      <p:sp>
        <p:nvSpPr>
          <p:cNvPr id="12" name="Text Placeholder 3">
            <a:extLst>
              <a:ext uri="{FF2B5EF4-FFF2-40B4-BE49-F238E27FC236}">
                <a16:creationId xmlns:a16="http://schemas.microsoft.com/office/drawing/2014/main" id="{BD1BED4F-175D-FF44-A003-4A5C8D212304}"/>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dirty="0">
              <a:solidFill>
                <a:schemeClr val="bg1"/>
              </a:solidFill>
            </a:endParaRPr>
          </a:p>
        </p:txBody>
      </p:sp>
      <p:sp>
        <p:nvSpPr>
          <p:cNvPr id="13" name="Picture Placeholder 2">
            <a:extLst>
              <a:ext uri="{FF2B5EF4-FFF2-40B4-BE49-F238E27FC236}">
                <a16:creationId xmlns:a16="http://schemas.microsoft.com/office/drawing/2014/main" id="{091CD3F7-14AE-A849-9B73-75D2354D4845}"/>
              </a:ext>
            </a:extLst>
          </p:cNvPr>
          <p:cNvSpPr>
            <a:spLocks noGrp="1"/>
          </p:cNvSpPr>
          <p:nvPr>
            <p:ph type="pic" sz="quarter" idx="16"/>
          </p:nvPr>
        </p:nvSpPr>
        <p:spPr>
          <a:xfrm>
            <a:off x="6096000" y="0"/>
            <a:ext cx="6096000" cy="6858000"/>
          </a:xfrm>
          <a:prstGeom prst="rect">
            <a:avLst/>
          </a:prstGeom>
        </p:spPr>
        <p:txBody>
          <a:bodyPr/>
          <a:lstStyle/>
          <a:p>
            <a:endParaRPr lang="en-US" dirty="0"/>
          </a:p>
        </p:txBody>
      </p:sp>
      <p:sp>
        <p:nvSpPr>
          <p:cNvPr id="14" name="Title 1">
            <a:extLst>
              <a:ext uri="{FF2B5EF4-FFF2-40B4-BE49-F238E27FC236}">
                <a16:creationId xmlns:a16="http://schemas.microsoft.com/office/drawing/2014/main" id="{1090E848-D90D-3040-B1C3-7D33F1A7AC6F}"/>
              </a:ext>
            </a:extLst>
          </p:cNvPr>
          <p:cNvSpPr>
            <a:spLocks noGrp="1"/>
          </p:cNvSpPr>
          <p:nvPr>
            <p:ph type="title"/>
          </p:nvPr>
        </p:nvSpPr>
        <p:spPr>
          <a:xfrm>
            <a:off x="457200" y="927353"/>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5" name="Text Placeholder 2">
            <a:extLst>
              <a:ext uri="{FF2B5EF4-FFF2-40B4-BE49-F238E27FC236}">
                <a16:creationId xmlns:a16="http://schemas.microsoft.com/office/drawing/2014/main" id="{30EAA2BB-1929-1344-BB72-B8696E5C93FB}"/>
              </a:ext>
            </a:extLst>
          </p:cNvPr>
          <p:cNvSpPr>
            <a:spLocks noGrp="1"/>
          </p:cNvSpPr>
          <p:nvPr>
            <p:ph type="body" sz="quarter" idx="17" hasCustomPrompt="1"/>
          </p:nvPr>
        </p:nvSpPr>
        <p:spPr>
          <a:xfrm>
            <a:off x="469773" y="1613153"/>
            <a:ext cx="4784852" cy="2965748"/>
          </a:xfrm>
          <a:prstGeom prst="rect">
            <a:avLst/>
          </a:prstGeom>
        </p:spPr>
        <p:txBody>
          <a:bodyPr>
            <a:spAutoFit/>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sp>
        <p:nvSpPr>
          <p:cNvPr id="10" name="Text Placeholder 10">
            <a:extLst>
              <a:ext uri="{FF2B5EF4-FFF2-40B4-BE49-F238E27FC236}">
                <a16:creationId xmlns:a16="http://schemas.microsoft.com/office/drawing/2014/main" id="{B6C52A15-EBCB-2E4D-B9B0-C28E4B5B7D51}"/>
              </a:ext>
            </a:extLst>
          </p:cNvPr>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Tree>
    <p:extLst>
      <p:ext uri="{BB962C8B-B14F-4D97-AF65-F5344CB8AC3E}">
        <p14:creationId xmlns:p14="http://schemas.microsoft.com/office/powerpoint/2010/main" val="1202495231"/>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ase Study-Statement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11" name="Title 1"/>
          <p:cNvSpPr>
            <a:spLocks noGrp="1"/>
          </p:cNvSpPr>
          <p:nvPr>
            <p:ph type="title"/>
          </p:nvPr>
        </p:nvSpPr>
        <p:spPr>
          <a:xfrm>
            <a:off x="4303841" y="1600200"/>
            <a:ext cx="4797425" cy="338554"/>
          </a:xfrm>
        </p:spPr>
        <p:txBody>
          <a:bodyPr>
            <a:spAutoFit/>
          </a:bodyPr>
          <a:lstStyle>
            <a:lvl1pPr>
              <a:defRPr b="1">
                <a:solidFill>
                  <a:schemeClr val="bg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316414" y="2286000"/>
            <a:ext cx="4784852" cy="3657600"/>
          </a:xfrm>
          <a:prstGeom prst="rect">
            <a:avLst/>
          </a:prstGeom>
        </p:spPr>
        <p:txBody>
          <a:bodyPr/>
          <a:lstStyle>
            <a:lvl1pPr>
              <a:defRPr sz="1600">
                <a:solidFill>
                  <a:schemeClr val="bg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Letraset sheets containing Lorem Ipsum passages, and more recently with desktop publishing software like Aldus PageMaker including versions of Lorem Ipsum.</a:t>
            </a:r>
          </a:p>
        </p:txBody>
      </p:sp>
      <p:pic>
        <p:nvPicPr>
          <p:cNvPr id="7" name="Graphic 6">
            <a:extLst>
              <a:ext uri="{FF2B5EF4-FFF2-40B4-BE49-F238E27FC236}">
                <a16:creationId xmlns:a16="http://schemas.microsoft.com/office/drawing/2014/main" id="{6E44CDB4-CF54-423C-9681-C9AAACA56BA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8" name="TextBox 7">
            <a:extLst>
              <a:ext uri="{FF2B5EF4-FFF2-40B4-BE49-F238E27FC236}">
                <a16:creationId xmlns:a16="http://schemas.microsoft.com/office/drawing/2014/main" id="{D74CC298-22F4-2C44-B143-5C071C1464AE}"/>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bg1"/>
                </a:solidFill>
              </a:rPr>
              <a:t>CONFIDENTIAL. Copyright ©</a:t>
            </a:r>
          </a:p>
        </p:txBody>
      </p:sp>
      <p:sp>
        <p:nvSpPr>
          <p:cNvPr id="9" name="Text Placeholder 3">
            <a:extLst>
              <a:ext uri="{FF2B5EF4-FFF2-40B4-BE49-F238E27FC236}">
                <a16:creationId xmlns:a16="http://schemas.microsoft.com/office/drawing/2014/main" id="{564434E4-9DFC-C54A-8FA5-A3977779F6DB}"/>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dirty="0">
              <a:solidFill>
                <a:schemeClr val="bg1"/>
              </a:solidFill>
            </a:endParaRPr>
          </a:p>
        </p:txBody>
      </p:sp>
    </p:spTree>
    <p:extLst>
      <p:ext uri="{BB962C8B-B14F-4D97-AF65-F5344CB8AC3E}">
        <p14:creationId xmlns:p14="http://schemas.microsoft.com/office/powerpoint/2010/main" val="21247453"/>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Column Pictures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a:prstGeom prst="rect">
            <a:avLst/>
          </a:prstGeo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6" name="Text Placeholder 2">
            <a:extLst>
              <a:ext uri="{FF2B5EF4-FFF2-40B4-BE49-F238E27FC236}">
                <a16:creationId xmlns:a16="http://schemas.microsoft.com/office/drawing/2014/main" id="{14ACCEEE-9EE8-4BBF-B992-09ACA791A933}"/>
              </a:ext>
            </a:extLst>
          </p:cNvPr>
          <p:cNvSpPr>
            <a:spLocks noGrp="1"/>
          </p:cNvSpPr>
          <p:nvPr>
            <p:ph type="body" sz="quarter" idx="18" hasCustomPrompt="1"/>
          </p:nvPr>
        </p:nvSpPr>
        <p:spPr>
          <a:xfrm>
            <a:off x="45720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341376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341376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637032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637032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19" name="Text Placeholder 2">
            <a:extLst>
              <a:ext uri="{FF2B5EF4-FFF2-40B4-BE49-F238E27FC236}">
                <a16:creationId xmlns:a16="http://schemas.microsoft.com/office/drawing/2014/main" id="{0D35C967-D122-42CE-BDAF-F34B55F00EA2}"/>
              </a:ext>
            </a:extLst>
          </p:cNvPr>
          <p:cNvSpPr>
            <a:spLocks noGrp="1"/>
          </p:cNvSpPr>
          <p:nvPr>
            <p:ph type="body" sz="quarter" idx="23" hasCustomPrompt="1"/>
          </p:nvPr>
        </p:nvSpPr>
        <p:spPr>
          <a:xfrm>
            <a:off x="9326880" y="2753526"/>
            <a:ext cx="2407920" cy="462114"/>
          </a:xfrm>
          <a:prstGeom prst="rect">
            <a:avLst/>
          </a:prstGeom>
        </p:spPr>
        <p:txBody>
          <a:bodyPr wrap="square">
            <a:spAutoFit/>
          </a:bodyPr>
          <a:lstStyle>
            <a:lvl1pPr>
              <a:defRPr sz="14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20" name="Text Placeholder 2">
            <a:extLst>
              <a:ext uri="{FF2B5EF4-FFF2-40B4-BE49-F238E27FC236}">
                <a16:creationId xmlns:a16="http://schemas.microsoft.com/office/drawing/2014/main" id="{54FDC613-45BE-47C3-82C5-FC027C2DE43E}"/>
              </a:ext>
            </a:extLst>
          </p:cNvPr>
          <p:cNvSpPr>
            <a:spLocks noGrp="1"/>
          </p:cNvSpPr>
          <p:nvPr>
            <p:ph type="body" sz="quarter" idx="24" hasCustomPrompt="1"/>
          </p:nvPr>
        </p:nvSpPr>
        <p:spPr>
          <a:xfrm>
            <a:off x="9326880" y="3434928"/>
            <a:ext cx="2407920" cy="2630592"/>
          </a:xfrm>
          <a:prstGeom prst="rect">
            <a:avLst/>
          </a:prstGeom>
        </p:spPr>
        <p:txBody>
          <a:bodyPr wrap="square">
            <a:spAutoFit/>
          </a:bodyPr>
          <a:lstStyle>
            <a:lvl1pPr>
              <a:defRPr sz="12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p>
        </p:txBody>
      </p:sp>
      <p:sp>
        <p:nvSpPr>
          <p:cNvPr id="24" name="Picture Placeholder 23">
            <a:extLst>
              <a:ext uri="{FF2B5EF4-FFF2-40B4-BE49-F238E27FC236}">
                <a16:creationId xmlns:a16="http://schemas.microsoft.com/office/drawing/2014/main" id="{F84AF8F5-D562-4FBF-9069-09A640AACD09}"/>
              </a:ext>
            </a:extLst>
          </p:cNvPr>
          <p:cNvSpPr>
            <a:spLocks noGrp="1"/>
          </p:cNvSpPr>
          <p:nvPr>
            <p:ph type="pic" sz="quarter" idx="27"/>
          </p:nvPr>
        </p:nvSpPr>
        <p:spPr>
          <a:xfrm>
            <a:off x="463731" y="1143000"/>
            <a:ext cx="2408238" cy="1371600"/>
          </a:xfrm>
          <a:prstGeom prst="rect">
            <a:avLst/>
          </a:prstGeom>
          <a:solidFill>
            <a:schemeClr val="bg1">
              <a:lumMod val="95000"/>
            </a:schemeClr>
          </a:solidFill>
        </p:spPr>
        <p:txBody>
          <a:bodyPr/>
          <a:lstStyle/>
          <a:p>
            <a:endParaRPr lang="en-US" dirty="0"/>
          </a:p>
        </p:txBody>
      </p:sp>
      <p:sp>
        <p:nvSpPr>
          <p:cNvPr id="25" name="Picture Placeholder 23">
            <a:extLst>
              <a:ext uri="{FF2B5EF4-FFF2-40B4-BE49-F238E27FC236}">
                <a16:creationId xmlns:a16="http://schemas.microsoft.com/office/drawing/2014/main" id="{4F5537FA-B25A-4A75-AFE8-CB3D2D4EA781}"/>
              </a:ext>
            </a:extLst>
          </p:cNvPr>
          <p:cNvSpPr>
            <a:spLocks noGrp="1"/>
          </p:cNvSpPr>
          <p:nvPr>
            <p:ph type="pic" sz="quarter" idx="28"/>
          </p:nvPr>
        </p:nvSpPr>
        <p:spPr>
          <a:xfrm>
            <a:off x="3413442" y="1143000"/>
            <a:ext cx="2408238" cy="1371600"/>
          </a:xfrm>
          <a:prstGeom prst="rect">
            <a:avLst/>
          </a:prstGeom>
          <a:solidFill>
            <a:schemeClr val="bg1">
              <a:lumMod val="95000"/>
            </a:schemeClr>
          </a:solidFill>
        </p:spPr>
        <p:txBody>
          <a:bodyPr/>
          <a:lstStyle/>
          <a:p>
            <a:endParaRPr lang="en-US" dirty="0"/>
          </a:p>
        </p:txBody>
      </p:sp>
      <p:sp>
        <p:nvSpPr>
          <p:cNvPr id="26" name="Picture Placeholder 23">
            <a:extLst>
              <a:ext uri="{FF2B5EF4-FFF2-40B4-BE49-F238E27FC236}">
                <a16:creationId xmlns:a16="http://schemas.microsoft.com/office/drawing/2014/main" id="{62EC0755-06FE-418F-830B-3953EAC2B2B8}"/>
              </a:ext>
            </a:extLst>
          </p:cNvPr>
          <p:cNvSpPr>
            <a:spLocks noGrp="1"/>
          </p:cNvSpPr>
          <p:nvPr>
            <p:ph type="pic" sz="quarter" idx="29"/>
          </p:nvPr>
        </p:nvSpPr>
        <p:spPr>
          <a:xfrm>
            <a:off x="6363153" y="1143000"/>
            <a:ext cx="2408238" cy="1371600"/>
          </a:xfrm>
          <a:prstGeom prst="rect">
            <a:avLst/>
          </a:prstGeom>
          <a:solidFill>
            <a:schemeClr val="bg1">
              <a:lumMod val="95000"/>
            </a:schemeClr>
          </a:solidFill>
        </p:spPr>
        <p:txBody>
          <a:bodyPr/>
          <a:lstStyle/>
          <a:p>
            <a:endParaRPr lang="en-US" dirty="0"/>
          </a:p>
        </p:txBody>
      </p:sp>
      <p:sp>
        <p:nvSpPr>
          <p:cNvPr id="27" name="Picture Placeholder 23">
            <a:extLst>
              <a:ext uri="{FF2B5EF4-FFF2-40B4-BE49-F238E27FC236}">
                <a16:creationId xmlns:a16="http://schemas.microsoft.com/office/drawing/2014/main" id="{5145A383-DF32-4D59-98B6-07591E0CE3E3}"/>
              </a:ext>
            </a:extLst>
          </p:cNvPr>
          <p:cNvSpPr>
            <a:spLocks noGrp="1"/>
          </p:cNvSpPr>
          <p:nvPr>
            <p:ph type="pic" sz="quarter" idx="30"/>
          </p:nvPr>
        </p:nvSpPr>
        <p:spPr>
          <a:xfrm>
            <a:off x="9312864" y="1143000"/>
            <a:ext cx="2408238" cy="1371600"/>
          </a:xfrm>
          <a:prstGeom prst="rect">
            <a:avLst/>
          </a:prstGeom>
          <a:solidFill>
            <a:schemeClr val="bg1">
              <a:lumMod val="95000"/>
            </a:schemeClr>
          </a:solidFill>
        </p:spPr>
        <p:txBody>
          <a:bodyPr/>
          <a:lstStyle/>
          <a:p>
            <a:endParaRPr lang="en-US" dirty="0"/>
          </a:p>
        </p:txBody>
      </p:sp>
    </p:spTree>
    <p:extLst>
      <p:ext uri="{BB962C8B-B14F-4D97-AF65-F5344CB8AC3E}">
        <p14:creationId xmlns:p14="http://schemas.microsoft.com/office/powerpoint/2010/main" val="802160967"/>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3 Pictures">
    <p:spTree>
      <p:nvGrpSpPr>
        <p:cNvPr id="1" name=""/>
        <p:cNvGrpSpPr/>
        <p:nvPr/>
      </p:nvGrpSpPr>
      <p:grpSpPr>
        <a:xfrm>
          <a:off x="0" y="0"/>
          <a:ext cx="0" cy="0"/>
          <a:chOff x="0" y="0"/>
          <a:chExt cx="0" cy="0"/>
        </a:xfrm>
      </p:grpSpPr>
      <p:sp>
        <p:nvSpPr>
          <p:cNvPr id="11" name="Title 1"/>
          <p:cNvSpPr>
            <a:spLocks noGrp="1"/>
          </p:cNvSpPr>
          <p:nvPr>
            <p:ph type="title"/>
          </p:nvPr>
        </p:nvSpPr>
        <p:spPr>
          <a:xfrm>
            <a:off x="457201" y="4124960"/>
            <a:ext cx="3312160" cy="246221"/>
          </a:xfrm>
        </p:spPr>
        <p:txBody>
          <a:bodyPr>
            <a:spAutoFit/>
          </a:bodyPr>
          <a:lstStyle>
            <a:lvl1pPr>
              <a:defRPr sz="1600"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0" y="0"/>
            <a:ext cx="4076700" cy="3429000"/>
          </a:xfrm>
          <a:prstGeom prst="rect">
            <a:avLst/>
          </a:prstGeom>
          <a:solidFill>
            <a:schemeClr val="bg2"/>
          </a:solidFill>
        </p:spPr>
        <p:txBody>
          <a:bodyPr/>
          <a:lstStyle/>
          <a:p>
            <a:endParaRPr lang="en-US" dirty="0"/>
          </a:p>
        </p:txBody>
      </p:sp>
      <p:sp>
        <p:nvSpPr>
          <p:cNvPr id="14" name="Picture Placeholder 12">
            <a:extLst>
              <a:ext uri="{FF2B5EF4-FFF2-40B4-BE49-F238E27FC236}">
                <a16:creationId xmlns:a16="http://schemas.microsoft.com/office/drawing/2014/main" id="{2F7B19A9-71C0-403D-B507-22838A53F144}"/>
              </a:ext>
            </a:extLst>
          </p:cNvPr>
          <p:cNvSpPr>
            <a:spLocks noGrp="1"/>
          </p:cNvSpPr>
          <p:nvPr>
            <p:ph type="pic" sz="quarter" idx="19"/>
          </p:nvPr>
        </p:nvSpPr>
        <p:spPr>
          <a:xfrm>
            <a:off x="4076700" y="0"/>
            <a:ext cx="4064000" cy="3429000"/>
          </a:xfrm>
          <a:prstGeom prst="rect">
            <a:avLst/>
          </a:prstGeom>
          <a:solidFill>
            <a:schemeClr val="bg2"/>
          </a:solidFill>
        </p:spPr>
        <p:txBody>
          <a:bodyPr/>
          <a:lstStyle/>
          <a:p>
            <a:endParaRPr lang="en-US" dirty="0"/>
          </a:p>
        </p:txBody>
      </p:sp>
      <p:sp>
        <p:nvSpPr>
          <p:cNvPr id="15" name="Picture Placeholder 12">
            <a:extLst>
              <a:ext uri="{FF2B5EF4-FFF2-40B4-BE49-F238E27FC236}">
                <a16:creationId xmlns:a16="http://schemas.microsoft.com/office/drawing/2014/main" id="{584A1708-3D5F-4AC2-B35F-FB446EFEB7C2}"/>
              </a:ext>
            </a:extLst>
          </p:cNvPr>
          <p:cNvSpPr>
            <a:spLocks noGrp="1"/>
          </p:cNvSpPr>
          <p:nvPr>
            <p:ph type="pic" sz="quarter" idx="20"/>
          </p:nvPr>
        </p:nvSpPr>
        <p:spPr>
          <a:xfrm>
            <a:off x="8140700" y="0"/>
            <a:ext cx="4064000" cy="3429000"/>
          </a:xfrm>
          <a:prstGeom prst="rect">
            <a:avLst/>
          </a:prstGeom>
          <a:solidFill>
            <a:schemeClr val="bg2"/>
          </a:solidFill>
        </p:spPr>
        <p:txBody>
          <a:bodyPr/>
          <a:lstStyle/>
          <a:p>
            <a:endParaRPr lang="en-US" dirty="0"/>
          </a:p>
        </p:txBody>
      </p:sp>
      <p:sp>
        <p:nvSpPr>
          <p:cNvPr id="17" name="Text Placeholder 2">
            <a:extLst>
              <a:ext uri="{FF2B5EF4-FFF2-40B4-BE49-F238E27FC236}">
                <a16:creationId xmlns:a16="http://schemas.microsoft.com/office/drawing/2014/main" id="{97BF9D5A-73E5-43EB-95F4-FF5636951647}"/>
              </a:ext>
            </a:extLst>
          </p:cNvPr>
          <p:cNvSpPr>
            <a:spLocks noGrp="1"/>
          </p:cNvSpPr>
          <p:nvPr>
            <p:ph type="body" sz="quarter" idx="21" hasCustomPrompt="1"/>
          </p:nvPr>
        </p:nvSpPr>
        <p:spPr>
          <a:xfrm>
            <a:off x="4314697"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9" name="Text Placeholder 2">
            <a:extLst>
              <a:ext uri="{FF2B5EF4-FFF2-40B4-BE49-F238E27FC236}">
                <a16:creationId xmlns:a16="http://schemas.microsoft.com/office/drawing/2014/main" id="{6AC52B6B-2068-4BD5-8D7B-E2AA5CC142A6}"/>
              </a:ext>
            </a:extLst>
          </p:cNvPr>
          <p:cNvSpPr>
            <a:spLocks noGrp="1"/>
          </p:cNvSpPr>
          <p:nvPr>
            <p:ph type="body" sz="quarter" idx="22" hasCustomPrompt="1"/>
          </p:nvPr>
        </p:nvSpPr>
        <p:spPr>
          <a:xfrm>
            <a:off x="8406449" y="4502295"/>
            <a:ext cx="3299588" cy="802399"/>
          </a:xfrm>
          <a:prstGeom prst="rect">
            <a:avLst/>
          </a:prstGeom>
        </p:spPr>
        <p:txBody>
          <a:bodyPr wrap="square">
            <a:spAutoFit/>
          </a:bodyPr>
          <a:lstStyle>
            <a:lvl1pPr>
              <a:defRPr sz="1200">
                <a:solidFill>
                  <a:schemeClr val="tx1"/>
                </a:solidFill>
                <a:latin typeface="+mn-lt"/>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4" name="Text Placeholder 3">
            <a:extLst>
              <a:ext uri="{FF2B5EF4-FFF2-40B4-BE49-F238E27FC236}">
                <a16:creationId xmlns:a16="http://schemas.microsoft.com/office/drawing/2014/main" id="{AC56DCAB-CD09-4E29-A907-70E7EBE0E688}"/>
              </a:ext>
            </a:extLst>
          </p:cNvPr>
          <p:cNvSpPr>
            <a:spLocks noGrp="1"/>
          </p:cNvSpPr>
          <p:nvPr>
            <p:ph type="body" sz="quarter" idx="23"/>
          </p:nvPr>
        </p:nvSpPr>
        <p:spPr>
          <a:xfrm>
            <a:off x="4302125" y="4124325"/>
            <a:ext cx="3311525"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
        <p:nvSpPr>
          <p:cNvPr id="6" name="Text Placeholder 5">
            <a:extLst>
              <a:ext uri="{FF2B5EF4-FFF2-40B4-BE49-F238E27FC236}">
                <a16:creationId xmlns:a16="http://schemas.microsoft.com/office/drawing/2014/main" id="{AC9A5C7D-52BE-42FF-9382-B63BBD810FDD}"/>
              </a:ext>
            </a:extLst>
          </p:cNvPr>
          <p:cNvSpPr>
            <a:spLocks noGrp="1"/>
          </p:cNvSpPr>
          <p:nvPr>
            <p:ph type="body" sz="quarter" idx="24"/>
          </p:nvPr>
        </p:nvSpPr>
        <p:spPr>
          <a:xfrm>
            <a:off x="8406449" y="4114800"/>
            <a:ext cx="3312160" cy="246221"/>
          </a:xfrm>
          <a:prstGeom prst="rect">
            <a:avLst/>
          </a:prstGeom>
        </p:spPr>
        <p:txBody>
          <a:bodyPr vert="horz" lIns="0" tIns="0" rIns="0" bIns="0" rtlCol="0" anchor="t">
            <a:spAutoFit/>
          </a:bodyPr>
          <a:lstStyle>
            <a:lvl1pPr>
              <a:defRPr lang="en-US" sz="1600" b="1" smtClean="0"/>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Tree>
    <p:extLst>
      <p:ext uri="{BB962C8B-B14F-4D97-AF65-F5344CB8AC3E}">
        <p14:creationId xmlns:p14="http://schemas.microsoft.com/office/powerpoint/2010/main" val="108834068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se Study-4 Pictures">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615E796-86B4-4C38-A923-10DBDCC4B9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3" y="6469379"/>
            <a:ext cx="1382049" cy="91440"/>
          </a:xfrm>
          <a:prstGeom prst="rect">
            <a:avLst/>
          </a:prstGeom>
        </p:spPr>
      </p:pic>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1" y="0"/>
            <a:ext cx="3045667" cy="6858000"/>
          </a:xfrm>
          <a:prstGeom prst="rect">
            <a:avLst/>
          </a:prstGeom>
          <a:solidFill>
            <a:schemeClr val="bg2"/>
          </a:solidFill>
        </p:spPr>
        <p:txBody>
          <a:bodyPr/>
          <a:lstStyle/>
          <a:p>
            <a:endParaRPr lang="en-US" dirty="0"/>
          </a:p>
        </p:txBody>
      </p:sp>
      <p:sp>
        <p:nvSpPr>
          <p:cNvPr id="16" name="Picture Placeholder 12">
            <a:extLst>
              <a:ext uri="{FF2B5EF4-FFF2-40B4-BE49-F238E27FC236}">
                <a16:creationId xmlns:a16="http://schemas.microsoft.com/office/drawing/2014/main" id="{95D56692-426B-4F40-8BC1-45B989D44140}"/>
              </a:ext>
            </a:extLst>
          </p:cNvPr>
          <p:cNvSpPr>
            <a:spLocks noGrp="1"/>
          </p:cNvSpPr>
          <p:nvPr>
            <p:ph type="pic" sz="quarter" idx="19"/>
          </p:nvPr>
        </p:nvSpPr>
        <p:spPr>
          <a:xfrm>
            <a:off x="3048777" y="0"/>
            <a:ext cx="3045667" cy="6858000"/>
          </a:xfrm>
          <a:prstGeom prst="rect">
            <a:avLst/>
          </a:prstGeom>
          <a:solidFill>
            <a:schemeClr val="bg2"/>
          </a:solidFill>
        </p:spPr>
        <p:txBody>
          <a:bodyPr/>
          <a:lstStyle/>
          <a:p>
            <a:endParaRPr lang="en-US" dirty="0"/>
          </a:p>
        </p:txBody>
      </p:sp>
      <p:sp>
        <p:nvSpPr>
          <p:cNvPr id="18" name="Picture Placeholder 12">
            <a:extLst>
              <a:ext uri="{FF2B5EF4-FFF2-40B4-BE49-F238E27FC236}">
                <a16:creationId xmlns:a16="http://schemas.microsoft.com/office/drawing/2014/main" id="{32D43E18-54F7-4125-A364-D733497B4F32}"/>
              </a:ext>
            </a:extLst>
          </p:cNvPr>
          <p:cNvSpPr>
            <a:spLocks noGrp="1"/>
          </p:cNvSpPr>
          <p:nvPr>
            <p:ph type="pic" sz="quarter" idx="20"/>
          </p:nvPr>
        </p:nvSpPr>
        <p:spPr>
          <a:xfrm>
            <a:off x="6097555" y="0"/>
            <a:ext cx="3045667" cy="6858000"/>
          </a:xfrm>
          <a:prstGeom prst="rect">
            <a:avLst/>
          </a:prstGeom>
          <a:solidFill>
            <a:schemeClr val="bg2"/>
          </a:solidFill>
        </p:spPr>
        <p:txBody>
          <a:bodyPr/>
          <a:lstStyle/>
          <a:p>
            <a:endParaRPr lang="en-US" dirty="0"/>
          </a:p>
        </p:txBody>
      </p:sp>
      <p:sp>
        <p:nvSpPr>
          <p:cNvPr id="20" name="Picture Placeholder 12">
            <a:extLst>
              <a:ext uri="{FF2B5EF4-FFF2-40B4-BE49-F238E27FC236}">
                <a16:creationId xmlns:a16="http://schemas.microsoft.com/office/drawing/2014/main" id="{0D751945-7936-4E08-A1DF-7F344072146F}"/>
              </a:ext>
            </a:extLst>
          </p:cNvPr>
          <p:cNvSpPr>
            <a:spLocks noGrp="1"/>
          </p:cNvSpPr>
          <p:nvPr>
            <p:ph type="pic" sz="quarter" idx="21"/>
          </p:nvPr>
        </p:nvSpPr>
        <p:spPr>
          <a:xfrm>
            <a:off x="9146333" y="0"/>
            <a:ext cx="3045667" cy="6858000"/>
          </a:xfrm>
          <a:prstGeom prst="rect">
            <a:avLst/>
          </a:prstGeom>
          <a:solidFill>
            <a:schemeClr val="bg2"/>
          </a:solidFill>
        </p:spPr>
        <p:txBody>
          <a:bodyPr/>
          <a:lstStyle/>
          <a:p>
            <a:endParaRPr lang="en-US" dirty="0"/>
          </a:p>
        </p:txBody>
      </p:sp>
      <p:pic>
        <p:nvPicPr>
          <p:cNvPr id="7" name="Graphic 6">
            <a:extLst>
              <a:ext uri="{FF2B5EF4-FFF2-40B4-BE49-F238E27FC236}">
                <a16:creationId xmlns:a16="http://schemas.microsoft.com/office/drawing/2014/main" id="{9C432762-A502-4EDF-9936-2F1B5B291CC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1" y="6438901"/>
            <a:ext cx="540540" cy="190499"/>
          </a:xfrm>
          <a:prstGeom prst="rect">
            <a:avLst/>
          </a:prstGeom>
        </p:spPr>
      </p:pic>
      <p:sp>
        <p:nvSpPr>
          <p:cNvPr id="10" name="TextBox 9">
            <a:extLst>
              <a:ext uri="{FF2B5EF4-FFF2-40B4-BE49-F238E27FC236}">
                <a16:creationId xmlns:a16="http://schemas.microsoft.com/office/drawing/2014/main" id="{043F49D1-094C-794E-ADD9-2E27004213E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tx1"/>
                </a:solidFill>
              </a:rPr>
              <a:t>CONFIDENTIAL. Copyright ©</a:t>
            </a:r>
          </a:p>
        </p:txBody>
      </p:sp>
      <p:sp>
        <p:nvSpPr>
          <p:cNvPr id="11" name="Text Placeholder 3">
            <a:extLst>
              <a:ext uri="{FF2B5EF4-FFF2-40B4-BE49-F238E27FC236}">
                <a16:creationId xmlns:a16="http://schemas.microsoft.com/office/drawing/2014/main" id="{DB996F9F-D55F-FD42-A589-2783B304344D}"/>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mtClean="0">
                <a:solidFill>
                  <a:schemeClr val="tx1"/>
                </a:solidFill>
              </a:rPr>
              <a:pPr lvl="0"/>
              <a:t>‹#›</a:t>
            </a:fld>
            <a:endParaRPr lang="en-US" dirty="0">
              <a:solidFill>
                <a:schemeClr val="tx1"/>
              </a:solidFill>
            </a:endParaRPr>
          </a:p>
        </p:txBody>
      </p:sp>
    </p:spTree>
    <p:extLst>
      <p:ext uri="{BB962C8B-B14F-4D97-AF65-F5344CB8AC3E}">
        <p14:creationId xmlns:p14="http://schemas.microsoft.com/office/powerpoint/2010/main" val="2713037627"/>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V">
    <p:bg>
      <p:bgPr>
        <a:solidFill>
          <a:srgbClr val="ABDBD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97111"/>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 Description ">
    <p:spTree>
      <p:nvGrpSpPr>
        <p:cNvPr id="1" name=""/>
        <p:cNvGrpSpPr/>
        <p:nvPr/>
      </p:nvGrpSpPr>
      <p:grpSpPr>
        <a:xfrm>
          <a:off x="0" y="0"/>
          <a:ext cx="0" cy="0"/>
          <a:chOff x="0" y="0"/>
          <a:chExt cx="0" cy="0"/>
        </a:xfrm>
      </p:grpSpPr>
      <p:sp>
        <p:nvSpPr>
          <p:cNvPr id="11" name="Title 1"/>
          <p:cNvSpPr>
            <a:spLocks noGrp="1"/>
          </p:cNvSpPr>
          <p:nvPr>
            <p:ph type="title"/>
          </p:nvPr>
        </p:nvSpPr>
        <p:spPr>
          <a:xfrm>
            <a:off x="457200" y="457200"/>
            <a:ext cx="11274552" cy="4572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457200" y="231494"/>
            <a:ext cx="3611880" cy="225706"/>
          </a:xfrm>
        </p:spPr>
        <p:txBody>
          <a:bodyPr/>
          <a:lstStyle>
            <a:lvl1pPr>
              <a:defRPr sz="1000" b="1" cap="all" baseline="0">
                <a:solidFill>
                  <a:schemeClr val="tx2"/>
                </a:solidFill>
                <a:latin typeface="+mn-lt"/>
              </a:defRPr>
            </a:lvl1pPr>
          </a:lstStyle>
          <a:p>
            <a:pPr lvl="0"/>
            <a:r>
              <a:rPr lang="en-US"/>
              <a:t>Click to add section title</a:t>
            </a:r>
          </a:p>
        </p:txBody>
      </p:sp>
      <p:sp>
        <p:nvSpPr>
          <p:cNvPr id="3" name="Text Placeholder 2">
            <a:extLst>
              <a:ext uri="{FF2B5EF4-FFF2-40B4-BE49-F238E27FC236}">
                <a16:creationId xmlns:a16="http://schemas.microsoft.com/office/drawing/2014/main" id="{B4B02766-9497-4A26-BB62-880E91855227}"/>
              </a:ext>
            </a:extLst>
          </p:cNvPr>
          <p:cNvSpPr>
            <a:spLocks noGrp="1"/>
          </p:cNvSpPr>
          <p:nvPr>
            <p:ph type="body" sz="quarter" idx="16" hasCustomPrompt="1"/>
          </p:nvPr>
        </p:nvSpPr>
        <p:spPr>
          <a:xfrm>
            <a:off x="45720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9" name="Text Placeholder 2">
            <a:extLst>
              <a:ext uri="{FF2B5EF4-FFF2-40B4-BE49-F238E27FC236}">
                <a16:creationId xmlns:a16="http://schemas.microsoft.com/office/drawing/2014/main" id="{D2C8C061-6443-461A-A052-E19A46AADCA8}"/>
              </a:ext>
            </a:extLst>
          </p:cNvPr>
          <p:cNvSpPr>
            <a:spLocks noGrp="1"/>
          </p:cNvSpPr>
          <p:nvPr>
            <p:ph type="body" sz="quarter" idx="19" hasCustomPrompt="1"/>
          </p:nvPr>
        </p:nvSpPr>
        <p:spPr>
          <a:xfrm>
            <a:off x="443992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0" name="Text Placeholder 2">
            <a:extLst>
              <a:ext uri="{FF2B5EF4-FFF2-40B4-BE49-F238E27FC236}">
                <a16:creationId xmlns:a16="http://schemas.microsoft.com/office/drawing/2014/main" id="{626FC49A-5396-46E4-8A00-C0A017834ED3}"/>
              </a:ext>
            </a:extLst>
          </p:cNvPr>
          <p:cNvSpPr>
            <a:spLocks noGrp="1"/>
          </p:cNvSpPr>
          <p:nvPr>
            <p:ph type="body" sz="quarter" idx="20" hasCustomPrompt="1"/>
          </p:nvPr>
        </p:nvSpPr>
        <p:spPr>
          <a:xfrm>
            <a:off x="443992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3" name="Text Placeholder 2">
            <a:extLst>
              <a:ext uri="{FF2B5EF4-FFF2-40B4-BE49-F238E27FC236}">
                <a16:creationId xmlns:a16="http://schemas.microsoft.com/office/drawing/2014/main" id="{AEEE17DA-6635-495B-A481-BBD7188AD456}"/>
              </a:ext>
            </a:extLst>
          </p:cNvPr>
          <p:cNvSpPr>
            <a:spLocks noGrp="1"/>
          </p:cNvSpPr>
          <p:nvPr>
            <p:ph type="body" sz="quarter" idx="21" hasCustomPrompt="1"/>
          </p:nvPr>
        </p:nvSpPr>
        <p:spPr>
          <a:xfrm>
            <a:off x="8422640" y="1143000"/>
            <a:ext cx="3312160" cy="594137"/>
          </a:xfrm>
        </p:spPr>
        <p:txBody>
          <a:bodyPr wrap="square">
            <a:spAutoFit/>
          </a:bodyPr>
          <a:lstStyle>
            <a:lvl1pPr>
              <a:defRPr sz="1800" b="1">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4" name="Text Placeholder 2">
            <a:extLst>
              <a:ext uri="{FF2B5EF4-FFF2-40B4-BE49-F238E27FC236}">
                <a16:creationId xmlns:a16="http://schemas.microsoft.com/office/drawing/2014/main" id="{BF29616B-A8DB-42A6-A277-8CAE573E985F}"/>
              </a:ext>
            </a:extLst>
          </p:cNvPr>
          <p:cNvSpPr>
            <a:spLocks noGrp="1"/>
          </p:cNvSpPr>
          <p:nvPr>
            <p:ph type="body" sz="quarter" idx="22" hasCustomPrompt="1"/>
          </p:nvPr>
        </p:nvSpPr>
        <p:spPr>
          <a:xfrm>
            <a:off x="8422640" y="2067560"/>
            <a:ext cx="3312160" cy="3542958"/>
          </a:xfrm>
        </p:spPr>
        <p:txBody>
          <a:bodyPr wrap="square">
            <a:spAutoFit/>
          </a:bodyPr>
          <a:lstStyle>
            <a:lvl1pPr>
              <a:defRPr sz="1400">
                <a:latin typeface="+mn-lt"/>
                <a:cs typeface="Calibri Light" panose="020F0302020204030204" pitchFamily="34"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r>
              <a:rPr lang="en-US" err="1"/>
              <a:t>Nec</a:t>
            </a:r>
            <a:endParaRPr lang="en-US"/>
          </a:p>
        </p:txBody>
      </p:sp>
      <p:sp>
        <p:nvSpPr>
          <p:cNvPr id="15" name="Picture Placeholder 3">
            <a:extLst>
              <a:ext uri="{FF2B5EF4-FFF2-40B4-BE49-F238E27FC236}">
                <a16:creationId xmlns:a16="http://schemas.microsoft.com/office/drawing/2014/main" id="{74046861-98EF-8743-9C12-267EC1D8E7B2}"/>
              </a:ext>
            </a:extLst>
          </p:cNvPr>
          <p:cNvSpPr>
            <a:spLocks noGrp="1"/>
          </p:cNvSpPr>
          <p:nvPr>
            <p:ph type="pic" sz="quarter" idx="25" hasCustomPrompt="1"/>
          </p:nvPr>
        </p:nvSpPr>
        <p:spPr>
          <a:xfrm>
            <a:off x="457200" y="2730381"/>
            <a:ext cx="3614738" cy="1371600"/>
          </a:xfrm>
          <a:solidFill>
            <a:schemeClr val="bg1">
              <a:lumMod val="95000"/>
            </a:schemeClr>
          </a:solidFill>
        </p:spPr>
        <p:txBody>
          <a:bodyPr/>
          <a:lstStyle>
            <a:lvl1pPr algn="ctr">
              <a:defRPr sz="1400" baseline="0">
                <a:latin typeface="+mn-lt"/>
              </a:defRPr>
            </a:lvl1pPr>
          </a:lstStyle>
          <a:p>
            <a:r>
              <a:rPr lang="en-US" dirty="0"/>
              <a:t>Click icon to add BLACK &amp; WHITE PHOTO</a:t>
            </a:r>
          </a:p>
        </p:txBody>
      </p:sp>
      <p:sp>
        <p:nvSpPr>
          <p:cNvPr id="16" name="Picture Placeholder 3">
            <a:extLst>
              <a:ext uri="{FF2B5EF4-FFF2-40B4-BE49-F238E27FC236}">
                <a16:creationId xmlns:a16="http://schemas.microsoft.com/office/drawing/2014/main" id="{8A666C02-EA3A-C441-B424-21DB595FE3C2}"/>
              </a:ext>
            </a:extLst>
          </p:cNvPr>
          <p:cNvSpPr>
            <a:spLocks noGrp="1"/>
          </p:cNvSpPr>
          <p:nvPr>
            <p:ph type="pic" sz="quarter" idx="26" hasCustomPrompt="1"/>
          </p:nvPr>
        </p:nvSpPr>
        <p:spPr>
          <a:xfrm>
            <a:off x="457200" y="4238918"/>
            <a:ext cx="3614738" cy="1371600"/>
          </a:xfrm>
          <a:solidFill>
            <a:schemeClr val="bg1">
              <a:lumMod val="95000"/>
            </a:schemeClr>
          </a:solidFill>
        </p:spPr>
        <p:txBody>
          <a:bodyPr/>
          <a:lstStyle>
            <a:lvl1pPr algn="ctr">
              <a:defRPr sz="1400" baseline="0">
                <a:latin typeface="+mn-lt"/>
              </a:defRPr>
            </a:lvl1pPr>
          </a:lstStyle>
          <a:p>
            <a:r>
              <a:rPr lang="en-US" dirty="0"/>
              <a:t>Click icon to add BLACK &amp; WHITE PHOTO</a:t>
            </a:r>
          </a:p>
        </p:txBody>
      </p:sp>
    </p:spTree>
    <p:extLst>
      <p:ext uri="{BB962C8B-B14F-4D97-AF65-F5344CB8AC3E}">
        <p14:creationId xmlns:p14="http://schemas.microsoft.com/office/powerpoint/2010/main" val="117323739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7D36EB9C-BBDB-7447-884B-AC6C7C7D1D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tx1"/>
                </a:solidFill>
                <a:latin typeface="Calibri Light" panose="020F0302020204030204" pitchFamily="34" charset="0"/>
                <a:cs typeface="Calibri Light" panose="020F0302020204030204" pitchFamily="34" charset="0"/>
              </a:defRPr>
            </a:lvl1pPr>
          </a:lstStyle>
          <a:p>
            <a:r>
              <a:rPr lang="en-US"/>
              <a:t>Contents</a:t>
            </a:r>
          </a:p>
        </p:txBody>
      </p:sp>
      <p:sp>
        <p:nvSpPr>
          <p:cNvPr id="24" name="Text Placeholder 4">
            <a:extLst>
              <a:ext uri="{FF2B5EF4-FFF2-40B4-BE49-F238E27FC236}">
                <a16:creationId xmlns:a16="http://schemas.microsoft.com/office/drawing/2014/main" id="{ECE784D3-D287-664F-80A6-CBA29DD12FE1}"/>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01</a:t>
            </a:r>
          </a:p>
        </p:txBody>
      </p:sp>
      <p:sp>
        <p:nvSpPr>
          <p:cNvPr id="25" name="Text Placeholder 4">
            <a:extLst>
              <a:ext uri="{FF2B5EF4-FFF2-40B4-BE49-F238E27FC236}">
                <a16:creationId xmlns:a16="http://schemas.microsoft.com/office/drawing/2014/main" id="{29A1CE94-599A-5146-9EFB-9AEECE436784}"/>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02</a:t>
            </a:r>
          </a:p>
        </p:txBody>
      </p:sp>
      <p:sp>
        <p:nvSpPr>
          <p:cNvPr id="26" name="Text Placeholder 4">
            <a:extLst>
              <a:ext uri="{FF2B5EF4-FFF2-40B4-BE49-F238E27FC236}">
                <a16:creationId xmlns:a16="http://schemas.microsoft.com/office/drawing/2014/main" id="{B0E828E5-70FD-D449-B964-390D8366EA4E}"/>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03</a:t>
            </a:r>
          </a:p>
        </p:txBody>
      </p:sp>
      <p:sp>
        <p:nvSpPr>
          <p:cNvPr id="27" name="Text Placeholder 4">
            <a:extLst>
              <a:ext uri="{FF2B5EF4-FFF2-40B4-BE49-F238E27FC236}">
                <a16:creationId xmlns:a16="http://schemas.microsoft.com/office/drawing/2014/main" id="{23D1ADF7-7F17-9F4A-A000-26CFD756A34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04</a:t>
            </a:r>
          </a:p>
        </p:txBody>
      </p:sp>
      <p:sp>
        <p:nvSpPr>
          <p:cNvPr id="28" name="Text Placeholder 4">
            <a:extLst>
              <a:ext uri="{FF2B5EF4-FFF2-40B4-BE49-F238E27FC236}">
                <a16:creationId xmlns:a16="http://schemas.microsoft.com/office/drawing/2014/main" id="{C8974FB4-0DC4-9A48-849B-3445C17323D8}"/>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05</a:t>
            </a:r>
          </a:p>
        </p:txBody>
      </p:sp>
      <p:sp>
        <p:nvSpPr>
          <p:cNvPr id="29" name="Text Placeholder 4">
            <a:extLst>
              <a:ext uri="{FF2B5EF4-FFF2-40B4-BE49-F238E27FC236}">
                <a16:creationId xmlns:a16="http://schemas.microsoft.com/office/drawing/2014/main" id="{3B70AEBB-A750-864B-B6BD-21B4D0EFE2A7}"/>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tx1"/>
                </a:solidFill>
              </a:defRPr>
            </a:lvl1pPr>
          </a:lstStyle>
          <a:p>
            <a:pPr lvl="0"/>
            <a:r>
              <a:rPr lang="en-US"/>
              <a:t>06</a:t>
            </a:r>
          </a:p>
        </p:txBody>
      </p:sp>
      <p:sp>
        <p:nvSpPr>
          <p:cNvPr id="30" name="Text Placeholder 4">
            <a:extLst>
              <a:ext uri="{FF2B5EF4-FFF2-40B4-BE49-F238E27FC236}">
                <a16:creationId xmlns:a16="http://schemas.microsoft.com/office/drawing/2014/main" id="{B6A80AC0-F1D6-7541-A91C-C279FD194827}"/>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1" name="Text Placeholder 4">
            <a:extLst>
              <a:ext uri="{FF2B5EF4-FFF2-40B4-BE49-F238E27FC236}">
                <a16:creationId xmlns:a16="http://schemas.microsoft.com/office/drawing/2014/main" id="{48BEB51A-F18F-5749-809D-EC078A513A0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2" name="Text Placeholder 4">
            <a:extLst>
              <a:ext uri="{FF2B5EF4-FFF2-40B4-BE49-F238E27FC236}">
                <a16:creationId xmlns:a16="http://schemas.microsoft.com/office/drawing/2014/main" id="{C6735154-D863-074C-BEF0-25E8F0836038}"/>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3" name="Text Placeholder 4">
            <a:extLst>
              <a:ext uri="{FF2B5EF4-FFF2-40B4-BE49-F238E27FC236}">
                <a16:creationId xmlns:a16="http://schemas.microsoft.com/office/drawing/2014/main" id="{C373B72A-00B1-9E4F-BC7F-202B2AC57FCC}"/>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4" name="Text Placeholder 4">
            <a:extLst>
              <a:ext uri="{FF2B5EF4-FFF2-40B4-BE49-F238E27FC236}">
                <a16:creationId xmlns:a16="http://schemas.microsoft.com/office/drawing/2014/main" id="{A584DDAC-74C3-8649-AA09-BE37E59266E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sp>
        <p:nvSpPr>
          <p:cNvPr id="35" name="Text Placeholder 4">
            <a:extLst>
              <a:ext uri="{FF2B5EF4-FFF2-40B4-BE49-F238E27FC236}">
                <a16:creationId xmlns:a16="http://schemas.microsoft.com/office/drawing/2014/main" id="{4BE98457-B105-874C-9706-66BA69C1AFC7}"/>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tx1"/>
                </a:solidFill>
              </a:defRPr>
            </a:lvl1pPr>
          </a:lstStyle>
          <a:p>
            <a:pPr lvl="0"/>
            <a:r>
              <a:rPr lang="en-US"/>
              <a:t>Section header here</a:t>
            </a:r>
          </a:p>
        </p:txBody>
      </p:sp>
      <p:cxnSp>
        <p:nvCxnSpPr>
          <p:cNvPr id="36" name="Straight Connector 35">
            <a:extLst>
              <a:ext uri="{FF2B5EF4-FFF2-40B4-BE49-F238E27FC236}">
                <a16:creationId xmlns:a16="http://schemas.microsoft.com/office/drawing/2014/main" id="{D6C8558E-5624-D848-B1A3-4B79F93D0AC1}"/>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95421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1FB1-EED5-E148-9A93-A29EB92D1655}"/>
              </a:ext>
            </a:extLst>
          </p:cNvPr>
          <p:cNvSpPr>
            <a:spLocks noGrp="1"/>
          </p:cNvSpPr>
          <p:nvPr>
            <p:ph type="title" hasCustomPrompt="1"/>
          </p:nvPr>
        </p:nvSpPr>
        <p:spPr>
          <a:xfrm>
            <a:off x="2156397" y="1220724"/>
            <a:ext cx="7892478" cy="2712730"/>
          </a:xfrm>
        </p:spPr>
        <p:txBody>
          <a:bodyPr wrap="square" anchor="t" anchorCtr="0">
            <a:spAutoFit/>
          </a:bodyPr>
          <a:lstStyle>
            <a:lvl1pPr algn="l">
              <a:lnSpc>
                <a:spcPct val="150000"/>
              </a:lnSpc>
              <a:defRPr sz="2400" b="0">
                <a:solidFill>
                  <a:schemeClr val="bg1"/>
                </a:solidFill>
                <a:latin typeface="+mn-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endParaRPr lang="en-US"/>
          </a:p>
        </p:txBody>
      </p:sp>
      <p:sp>
        <p:nvSpPr>
          <p:cNvPr id="5" name="TextBox 4">
            <a:extLst>
              <a:ext uri="{FF2B5EF4-FFF2-40B4-BE49-F238E27FC236}">
                <a16:creationId xmlns:a16="http://schemas.microsoft.com/office/drawing/2014/main" id="{5A61F754-B893-AE42-8D75-BA81D1A9A8FF}"/>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bg1"/>
                </a:solidFill>
              </a:rPr>
              <a:t>CONFIDENTIAL. Copyright ©</a:t>
            </a:r>
          </a:p>
        </p:txBody>
      </p:sp>
      <p:sp>
        <p:nvSpPr>
          <p:cNvPr id="6" name="Text Placeholder 3">
            <a:extLst>
              <a:ext uri="{FF2B5EF4-FFF2-40B4-BE49-F238E27FC236}">
                <a16:creationId xmlns:a16="http://schemas.microsoft.com/office/drawing/2014/main" id="{CBD9E730-867D-BF4D-8996-7605F868D97E}"/>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dirty="0">
              <a:solidFill>
                <a:schemeClr val="bg1"/>
              </a:solidFill>
            </a:endParaRPr>
          </a:p>
        </p:txBody>
      </p:sp>
      <p:pic>
        <p:nvPicPr>
          <p:cNvPr id="7" name="Graphic 6">
            <a:extLst>
              <a:ext uri="{FF2B5EF4-FFF2-40B4-BE49-F238E27FC236}">
                <a16:creationId xmlns:a16="http://schemas.microsoft.com/office/drawing/2014/main" id="{E0D6E288-882B-514C-B335-273A187E20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grpSp>
        <p:nvGrpSpPr>
          <p:cNvPr id="8" name="Graphic 4">
            <a:extLst>
              <a:ext uri="{FF2B5EF4-FFF2-40B4-BE49-F238E27FC236}">
                <a16:creationId xmlns:a16="http://schemas.microsoft.com/office/drawing/2014/main" id="{823A4988-0868-304B-AD24-7AFF2D3D342A}"/>
              </a:ext>
            </a:extLst>
          </p:cNvPr>
          <p:cNvGrpSpPr/>
          <p:nvPr userDrawn="1"/>
        </p:nvGrpSpPr>
        <p:grpSpPr>
          <a:xfrm>
            <a:off x="494098" y="228600"/>
            <a:ext cx="1309173" cy="952500"/>
            <a:chOff x="1851964" y="2058769"/>
            <a:chExt cx="424433" cy="308800"/>
          </a:xfrm>
          <a:solidFill>
            <a:schemeClr val="bg2">
              <a:lumMod val="25000"/>
            </a:schemeClr>
          </a:solidFill>
        </p:grpSpPr>
        <p:sp>
          <p:nvSpPr>
            <p:cNvPr id="9" name="Freeform: Shape 8">
              <a:extLst>
                <a:ext uri="{FF2B5EF4-FFF2-40B4-BE49-F238E27FC236}">
                  <a16:creationId xmlns:a16="http://schemas.microsoft.com/office/drawing/2014/main" id="{DFDBA4B6-758F-E547-A4C5-72E7C40C04B9}"/>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767A9479-37D0-E448-A740-1DFA8790CA9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dirty="0"/>
            </a:p>
          </p:txBody>
        </p:sp>
      </p:grpSp>
      <p:grpSp>
        <p:nvGrpSpPr>
          <p:cNvPr id="11" name="Graphic 4">
            <a:extLst>
              <a:ext uri="{FF2B5EF4-FFF2-40B4-BE49-F238E27FC236}">
                <a16:creationId xmlns:a16="http://schemas.microsoft.com/office/drawing/2014/main" id="{981FF5D2-40D7-B048-B33B-B448FA5F16F4}"/>
              </a:ext>
            </a:extLst>
          </p:cNvPr>
          <p:cNvGrpSpPr/>
          <p:nvPr userDrawn="1"/>
        </p:nvGrpSpPr>
        <p:grpSpPr>
          <a:xfrm rot="10800000">
            <a:off x="10425627" y="5219700"/>
            <a:ext cx="1309173" cy="952500"/>
            <a:chOff x="1851964" y="2058769"/>
            <a:chExt cx="424433" cy="308800"/>
          </a:xfrm>
          <a:solidFill>
            <a:schemeClr val="bg2">
              <a:lumMod val="25000"/>
            </a:schemeClr>
          </a:solidFill>
        </p:grpSpPr>
        <p:sp>
          <p:nvSpPr>
            <p:cNvPr id="12" name="Freeform: Shape 11">
              <a:extLst>
                <a:ext uri="{FF2B5EF4-FFF2-40B4-BE49-F238E27FC236}">
                  <a16:creationId xmlns:a16="http://schemas.microsoft.com/office/drawing/2014/main" id="{95EF95A2-728D-A049-91DE-CDD3C11B4CB1}"/>
                </a:ext>
              </a:extLst>
            </p:cNvPr>
            <p:cNvSpPr/>
            <p:nvPr/>
          </p:nvSpPr>
          <p:spPr>
            <a:xfrm>
              <a:off x="1851964" y="2058769"/>
              <a:ext cx="196214" cy="308800"/>
            </a:xfrm>
            <a:custGeom>
              <a:avLst/>
              <a:gdLst>
                <a:gd name="connsiteX0" fmla="*/ 96202 w 196214"/>
                <a:gd name="connsiteY0" fmla="*/ 0 h 308800"/>
                <a:gd name="connsiteX1" fmla="*/ 166211 w 196214"/>
                <a:gd name="connsiteY1" fmla="*/ 31909 h 308800"/>
                <a:gd name="connsiteX2" fmla="*/ 188119 w 196214"/>
                <a:gd name="connsiteY2" fmla="*/ 67913 h 308800"/>
                <a:gd name="connsiteX3" fmla="*/ 196215 w 196214"/>
                <a:gd name="connsiteY3" fmla="*/ 110585 h 308800"/>
                <a:gd name="connsiteX4" fmla="*/ 166688 w 196214"/>
                <a:gd name="connsiteY4" fmla="*/ 202311 h 308800"/>
                <a:gd name="connsiteX5" fmla="*/ 87630 w 196214"/>
                <a:gd name="connsiteY5" fmla="*/ 281178 h 308800"/>
                <a:gd name="connsiteX6" fmla="*/ 21907 w 196214"/>
                <a:gd name="connsiteY6" fmla="*/ 308801 h 308800"/>
                <a:gd name="connsiteX7" fmla="*/ 6191 w 196214"/>
                <a:gd name="connsiteY7" fmla="*/ 303085 h 308800"/>
                <a:gd name="connsiteX8" fmla="*/ 0 w 196214"/>
                <a:gd name="connsiteY8" fmla="*/ 287846 h 308800"/>
                <a:gd name="connsiteX9" fmla="*/ 18098 w 196214"/>
                <a:gd name="connsiteY9" fmla="*/ 264033 h 308800"/>
                <a:gd name="connsiteX10" fmla="*/ 81439 w 196214"/>
                <a:gd name="connsiteY10" fmla="*/ 219742 h 308800"/>
                <a:gd name="connsiteX11" fmla="*/ 100489 w 196214"/>
                <a:gd name="connsiteY11" fmla="*/ 189738 h 308800"/>
                <a:gd name="connsiteX12" fmla="*/ 86201 w 196214"/>
                <a:gd name="connsiteY12" fmla="*/ 178784 h 308800"/>
                <a:gd name="connsiteX13" fmla="*/ 80010 w 196214"/>
                <a:gd name="connsiteY13" fmla="*/ 177832 h 308800"/>
                <a:gd name="connsiteX14" fmla="*/ 72866 w 196214"/>
                <a:gd name="connsiteY14" fmla="*/ 177355 h 308800"/>
                <a:gd name="connsiteX15" fmla="*/ 22574 w 196214"/>
                <a:gd name="connsiteY15" fmla="*/ 148495 h 308800"/>
                <a:gd name="connsiteX16" fmla="*/ 3238 w 196214"/>
                <a:gd name="connsiteY16" fmla="*/ 90106 h 308800"/>
                <a:gd name="connsiteX17" fmla="*/ 27051 w 196214"/>
                <a:gd name="connsiteY17" fmla="*/ 29146 h 308800"/>
                <a:gd name="connsiteX18" fmla="*/ 96202 w 196214"/>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4" h="308800">
                  <a:moveTo>
                    <a:pt x="96202"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722" y="299561"/>
                    <a:pt x="37719" y="308801"/>
                    <a:pt x="21907" y="308801"/>
                  </a:cubicBezTo>
                  <a:cubicBezTo>
                    <a:pt x="15526" y="308801"/>
                    <a:pt x="10287" y="306896"/>
                    <a:pt x="6191" y="303085"/>
                  </a:cubicBezTo>
                  <a:cubicBezTo>
                    <a:pt x="2095" y="299276"/>
                    <a:pt x="0" y="294227"/>
                    <a:pt x="0" y="287846"/>
                  </a:cubicBezTo>
                  <a:cubicBezTo>
                    <a:pt x="0" y="278321"/>
                    <a:pt x="6001" y="270415"/>
                    <a:pt x="18098"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8" y="112966"/>
                    <a:pt x="3238" y="90106"/>
                  </a:cubicBezTo>
                  <a:cubicBezTo>
                    <a:pt x="3238" y="66580"/>
                    <a:pt x="11144" y="46291"/>
                    <a:pt x="27051" y="29146"/>
                  </a:cubicBezTo>
                  <a:cubicBezTo>
                    <a:pt x="45149" y="9715"/>
                    <a:pt x="68199" y="0"/>
                    <a:pt x="96202" y="0"/>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3241BF97-F3E8-2C41-8D83-077454953A50}"/>
                </a:ext>
              </a:extLst>
            </p:cNvPr>
            <p:cNvSpPr/>
            <p:nvPr/>
          </p:nvSpPr>
          <p:spPr>
            <a:xfrm>
              <a:off x="2080183" y="2058769"/>
              <a:ext cx="196215" cy="308800"/>
            </a:xfrm>
            <a:custGeom>
              <a:avLst/>
              <a:gdLst>
                <a:gd name="connsiteX0" fmla="*/ 96203 w 196215"/>
                <a:gd name="connsiteY0" fmla="*/ 0 h 308800"/>
                <a:gd name="connsiteX1" fmla="*/ 166211 w 196215"/>
                <a:gd name="connsiteY1" fmla="*/ 31909 h 308800"/>
                <a:gd name="connsiteX2" fmla="*/ 188119 w 196215"/>
                <a:gd name="connsiteY2" fmla="*/ 67913 h 308800"/>
                <a:gd name="connsiteX3" fmla="*/ 196215 w 196215"/>
                <a:gd name="connsiteY3" fmla="*/ 110585 h 308800"/>
                <a:gd name="connsiteX4" fmla="*/ 166688 w 196215"/>
                <a:gd name="connsiteY4" fmla="*/ 202311 h 308800"/>
                <a:gd name="connsiteX5" fmla="*/ 87630 w 196215"/>
                <a:gd name="connsiteY5" fmla="*/ 281178 h 308800"/>
                <a:gd name="connsiteX6" fmla="*/ 21908 w 196215"/>
                <a:gd name="connsiteY6" fmla="*/ 308801 h 308800"/>
                <a:gd name="connsiteX7" fmla="*/ 6191 w 196215"/>
                <a:gd name="connsiteY7" fmla="*/ 303085 h 308800"/>
                <a:gd name="connsiteX8" fmla="*/ 0 w 196215"/>
                <a:gd name="connsiteY8" fmla="*/ 287846 h 308800"/>
                <a:gd name="connsiteX9" fmla="*/ 18097 w 196215"/>
                <a:gd name="connsiteY9" fmla="*/ 264033 h 308800"/>
                <a:gd name="connsiteX10" fmla="*/ 81439 w 196215"/>
                <a:gd name="connsiteY10" fmla="*/ 219742 h 308800"/>
                <a:gd name="connsiteX11" fmla="*/ 100489 w 196215"/>
                <a:gd name="connsiteY11" fmla="*/ 189738 h 308800"/>
                <a:gd name="connsiteX12" fmla="*/ 86201 w 196215"/>
                <a:gd name="connsiteY12" fmla="*/ 178784 h 308800"/>
                <a:gd name="connsiteX13" fmla="*/ 80010 w 196215"/>
                <a:gd name="connsiteY13" fmla="*/ 177832 h 308800"/>
                <a:gd name="connsiteX14" fmla="*/ 72866 w 196215"/>
                <a:gd name="connsiteY14" fmla="*/ 177355 h 308800"/>
                <a:gd name="connsiteX15" fmla="*/ 22574 w 196215"/>
                <a:gd name="connsiteY15" fmla="*/ 148495 h 308800"/>
                <a:gd name="connsiteX16" fmla="*/ 3239 w 196215"/>
                <a:gd name="connsiteY16" fmla="*/ 90106 h 308800"/>
                <a:gd name="connsiteX17" fmla="*/ 27051 w 196215"/>
                <a:gd name="connsiteY17" fmla="*/ 29146 h 308800"/>
                <a:gd name="connsiteX18" fmla="*/ 96203 w 196215"/>
                <a:gd name="connsiteY18" fmla="*/ 0 h 3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6215" h="308800">
                  <a:moveTo>
                    <a:pt x="96203" y="0"/>
                  </a:moveTo>
                  <a:cubicBezTo>
                    <a:pt x="123539" y="0"/>
                    <a:pt x="146876" y="10668"/>
                    <a:pt x="166211" y="31909"/>
                  </a:cubicBezTo>
                  <a:cubicBezTo>
                    <a:pt x="175451" y="41815"/>
                    <a:pt x="182689" y="53721"/>
                    <a:pt x="188119" y="67913"/>
                  </a:cubicBezTo>
                  <a:cubicBezTo>
                    <a:pt x="193548" y="82010"/>
                    <a:pt x="196215" y="96298"/>
                    <a:pt x="196215" y="110585"/>
                  </a:cubicBezTo>
                  <a:cubicBezTo>
                    <a:pt x="196215" y="140779"/>
                    <a:pt x="186404" y="171355"/>
                    <a:pt x="166688" y="202311"/>
                  </a:cubicBezTo>
                  <a:cubicBezTo>
                    <a:pt x="146971" y="233267"/>
                    <a:pt x="120587" y="259556"/>
                    <a:pt x="87630" y="281178"/>
                  </a:cubicBezTo>
                  <a:cubicBezTo>
                    <a:pt x="59627" y="299561"/>
                    <a:pt x="37719" y="308801"/>
                    <a:pt x="21908" y="308801"/>
                  </a:cubicBezTo>
                  <a:cubicBezTo>
                    <a:pt x="15526" y="308801"/>
                    <a:pt x="10287" y="306896"/>
                    <a:pt x="6191" y="303085"/>
                  </a:cubicBezTo>
                  <a:cubicBezTo>
                    <a:pt x="2095" y="299276"/>
                    <a:pt x="0" y="294227"/>
                    <a:pt x="0" y="287846"/>
                  </a:cubicBezTo>
                  <a:cubicBezTo>
                    <a:pt x="0" y="278321"/>
                    <a:pt x="6001" y="270415"/>
                    <a:pt x="18097" y="264033"/>
                  </a:cubicBezTo>
                  <a:cubicBezTo>
                    <a:pt x="46958" y="249079"/>
                    <a:pt x="68104" y="234315"/>
                    <a:pt x="81439" y="219742"/>
                  </a:cubicBezTo>
                  <a:cubicBezTo>
                    <a:pt x="94107" y="206121"/>
                    <a:pt x="100489" y="196120"/>
                    <a:pt x="100489" y="189738"/>
                  </a:cubicBezTo>
                  <a:cubicBezTo>
                    <a:pt x="100489" y="183737"/>
                    <a:pt x="95726" y="180023"/>
                    <a:pt x="86201" y="178784"/>
                  </a:cubicBezTo>
                  <a:lnTo>
                    <a:pt x="80010" y="177832"/>
                  </a:lnTo>
                  <a:lnTo>
                    <a:pt x="72866" y="177355"/>
                  </a:lnTo>
                  <a:cubicBezTo>
                    <a:pt x="52197" y="174212"/>
                    <a:pt x="35433" y="164592"/>
                    <a:pt x="22574" y="148495"/>
                  </a:cubicBezTo>
                  <a:cubicBezTo>
                    <a:pt x="9716" y="132493"/>
                    <a:pt x="3239" y="112966"/>
                    <a:pt x="3239" y="90106"/>
                  </a:cubicBezTo>
                  <a:cubicBezTo>
                    <a:pt x="3239" y="66580"/>
                    <a:pt x="11144" y="46291"/>
                    <a:pt x="27051" y="29146"/>
                  </a:cubicBezTo>
                  <a:cubicBezTo>
                    <a:pt x="45244" y="9715"/>
                    <a:pt x="68199" y="0"/>
                    <a:pt x="96203" y="0"/>
                  </a:cubicBezTo>
                  <a:close/>
                </a:path>
              </a:pathLst>
            </a:custGeom>
            <a:grpFill/>
            <a:ln w="9525" cap="flat">
              <a:noFill/>
              <a:prstDash val="solid"/>
              <a:miter/>
            </a:ln>
          </p:spPr>
          <p:txBody>
            <a:bodyPr rtlCol="0" anchor="ctr"/>
            <a:lstStyle/>
            <a:p>
              <a:endParaRPr lang="en-US" dirty="0"/>
            </a:p>
          </p:txBody>
        </p:sp>
      </p:grpSp>
      <p:sp>
        <p:nvSpPr>
          <p:cNvPr id="15" name="Text Placeholder 14">
            <a:extLst>
              <a:ext uri="{FF2B5EF4-FFF2-40B4-BE49-F238E27FC236}">
                <a16:creationId xmlns:a16="http://schemas.microsoft.com/office/drawing/2014/main" id="{B1B4BAB6-FAAD-BA41-8450-398BD1279B5F}"/>
              </a:ext>
            </a:extLst>
          </p:cNvPr>
          <p:cNvSpPr>
            <a:spLocks noGrp="1"/>
          </p:cNvSpPr>
          <p:nvPr>
            <p:ph type="body" sz="quarter" idx="10"/>
          </p:nvPr>
        </p:nvSpPr>
        <p:spPr>
          <a:xfrm>
            <a:off x="7226808" y="4620894"/>
            <a:ext cx="2822067" cy="257250"/>
          </a:xfrm>
        </p:spPr>
        <p:txBody>
          <a:bodyPr>
            <a:spAutoFit/>
          </a:bodyPr>
          <a:lstStyle>
            <a:lvl1pPr algn="r">
              <a:defRPr sz="1600" b="1">
                <a:solidFill>
                  <a:schemeClr val="accent2"/>
                </a:solidFill>
              </a:defRPr>
            </a:lvl1pPr>
            <a:lvl2pPr marL="457200" indent="0">
              <a:buNone/>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endParaRPr lang="ru-RU"/>
          </a:p>
        </p:txBody>
      </p:sp>
    </p:spTree>
    <p:extLst>
      <p:ext uri="{BB962C8B-B14F-4D97-AF65-F5344CB8AC3E}">
        <p14:creationId xmlns:p14="http://schemas.microsoft.com/office/powerpoint/2010/main" val="15394883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E84340-BD33-8E44-99AA-69963886122B}"/>
              </a:ext>
            </a:extLst>
          </p:cNvPr>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34132895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FF8500"/>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31137FB-F149-DD41-B765-24A58A85DE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791291" y="1024301"/>
            <a:ext cx="609419" cy="545269"/>
          </a:xfrm>
          <a:prstGeom prst="rect">
            <a:avLst/>
          </a:prstGeom>
        </p:spPr>
      </p:pic>
      <p:sp>
        <p:nvSpPr>
          <p:cNvPr id="4" name="Title 4">
            <a:extLst>
              <a:ext uri="{FF2B5EF4-FFF2-40B4-BE49-F238E27FC236}">
                <a16:creationId xmlns:a16="http://schemas.microsoft.com/office/drawing/2014/main" id="{952A47A2-EF74-7B4A-948B-354D8CBA8096}"/>
              </a:ext>
            </a:extLst>
          </p:cNvPr>
          <p:cNvSpPr txBox="1">
            <a:spLocks/>
          </p:cNvSpPr>
          <p:nvPr userDrawn="1"/>
        </p:nvSpPr>
        <p:spPr>
          <a:xfrm>
            <a:off x="3894218" y="1786378"/>
            <a:ext cx="4403565" cy="738664"/>
          </a:xfrm>
          <a:prstGeom prst="rect">
            <a:avLst/>
          </a:prstGeom>
        </p:spPr>
        <p:txBody>
          <a:bodyPr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r>
              <a:rPr lang="en-US" sz="4800" dirty="0">
                <a:solidFill>
                  <a:schemeClr val="lt1"/>
                </a:solidFill>
              </a:rPr>
              <a:t>Disclaimer</a:t>
            </a:r>
          </a:p>
        </p:txBody>
      </p:sp>
      <p:sp>
        <p:nvSpPr>
          <p:cNvPr id="5" name="Rectangle 4">
            <a:extLst>
              <a:ext uri="{FF2B5EF4-FFF2-40B4-BE49-F238E27FC236}">
                <a16:creationId xmlns:a16="http://schemas.microsoft.com/office/drawing/2014/main" id="{5C14BDE5-32F5-E643-A4FF-D09A52DA71E1}"/>
              </a:ext>
            </a:extLst>
          </p:cNvPr>
          <p:cNvSpPr/>
          <p:nvPr userDrawn="1"/>
        </p:nvSpPr>
        <p:spPr>
          <a:xfrm>
            <a:off x="2573605" y="5025323"/>
            <a:ext cx="7044791" cy="1146877"/>
          </a:xfrm>
          <a:prstGeom prst="rect">
            <a:avLst/>
          </a:prstGeom>
          <a:noFill/>
          <a:ln>
            <a:solidFill>
              <a:schemeClr val="accent3">
                <a:lumMod val="20000"/>
                <a:lumOff val="80000"/>
              </a:schemeClr>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spcAft>
                <a:spcPts val="600"/>
              </a:spcAft>
              <a:defRPr/>
            </a:pPr>
            <a:r>
              <a:rPr lang="en-US" sz="1600" b="1" dirty="0">
                <a:solidFill>
                  <a:schemeClr val="accent3">
                    <a:lumMod val="40000"/>
                    <a:lumOff val="60000"/>
                  </a:schemeClr>
                </a:solidFill>
                <a:latin typeface="Calibri"/>
              </a:rPr>
              <a:t>This presentation was downloaded from Presales Stories. </a:t>
            </a:r>
          </a:p>
          <a:p>
            <a:pPr algn="ctr" defTabSz="914354">
              <a:defRPr/>
            </a:pPr>
            <a:r>
              <a:rPr lang="en-US" sz="1600" b="1" dirty="0">
                <a:solidFill>
                  <a:schemeClr val="accent3">
                    <a:lumMod val="40000"/>
                    <a:lumOff val="60000"/>
                  </a:schemeClr>
                </a:solidFill>
                <a:latin typeface="Calibri"/>
              </a:rPr>
              <a:t>Discover more content about EPAM’s Capabilities at </a:t>
            </a:r>
            <a:br>
              <a:rPr lang="en-US" sz="1600" b="1" dirty="0">
                <a:solidFill>
                  <a:schemeClr val="accent3">
                    <a:lumMod val="40000"/>
                    <a:lumOff val="60000"/>
                  </a:schemeClr>
                </a:solidFill>
                <a:latin typeface="Calibri"/>
              </a:rPr>
            </a:br>
            <a:r>
              <a:rPr lang="en-US" sz="1600" b="1" u="sng" dirty="0">
                <a:solidFill>
                  <a:schemeClr val="accent3">
                    <a:lumMod val="40000"/>
                    <a:lumOff val="60000"/>
                  </a:schemeClr>
                </a:solidFill>
                <a:latin typeface="Calibri"/>
                <a:hlinkClick r:id="rId4">
                  <a:extLst>
                    <a:ext uri="{A12FA001-AC4F-418D-AE19-62706E023703}">
                      <ahyp:hlinkClr xmlns:ahyp="http://schemas.microsoft.com/office/drawing/2018/hyperlinkcolor" val="tx"/>
                    </a:ext>
                  </a:extLst>
                </a:hlinkClick>
              </a:rPr>
              <a:t>https://epa.ms/stories</a:t>
            </a:r>
            <a:endParaRPr lang="en-US" sz="1600" b="1" dirty="0">
              <a:solidFill>
                <a:schemeClr val="accent3">
                  <a:lumMod val="40000"/>
                  <a:lumOff val="60000"/>
                </a:schemeClr>
              </a:solidFill>
              <a:latin typeface="Calibri"/>
            </a:endParaRPr>
          </a:p>
        </p:txBody>
      </p:sp>
      <p:sp>
        <p:nvSpPr>
          <p:cNvPr id="6" name="Title 4">
            <a:extLst>
              <a:ext uri="{FF2B5EF4-FFF2-40B4-BE49-F238E27FC236}">
                <a16:creationId xmlns:a16="http://schemas.microsoft.com/office/drawing/2014/main" id="{B01F7317-9450-7F4E-8CF4-A6FAE6DBDD15}"/>
              </a:ext>
            </a:extLst>
          </p:cNvPr>
          <p:cNvSpPr txBox="1">
            <a:spLocks/>
          </p:cNvSpPr>
          <p:nvPr userDrawn="1"/>
        </p:nvSpPr>
        <p:spPr>
          <a:xfrm>
            <a:off x="2901517" y="2834448"/>
            <a:ext cx="6388966" cy="1604735"/>
          </a:xfrm>
          <a:prstGeom prst="rect">
            <a:avLst/>
          </a:prstGeom>
        </p:spPr>
        <p:txBody>
          <a:bodyPr wrap="square" lIns="0" tIns="0" rIns="0" bIns="0">
            <a:spAutoFit/>
          </a:bodyPr>
          <a:lst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a:lstStyle>
          <a:p>
            <a:pPr algn="ctr">
              <a:lnSpc>
                <a:spcPct val="150000"/>
              </a:lnSpc>
            </a:pPr>
            <a:r>
              <a:rPr lang="en-US" sz="2400" b="0" dirty="0">
                <a:solidFill>
                  <a:schemeClr val="bg1"/>
                </a:solidFill>
                <a:latin typeface="Calibri Light" panose="020F0302020204030204" pitchFamily="34" charset="0"/>
              </a:rPr>
              <a:t>All provided material can only be used under NDA</a:t>
            </a:r>
            <a:br>
              <a:rPr lang="en-US" sz="2400" b="0" dirty="0">
                <a:solidFill>
                  <a:schemeClr val="bg1"/>
                </a:solidFill>
                <a:latin typeface="Calibri Light" panose="020F0302020204030204" pitchFamily="34" charset="0"/>
              </a:rPr>
            </a:br>
            <a:r>
              <a:rPr lang="en-US" sz="2400" b="0" dirty="0">
                <a:solidFill>
                  <a:schemeClr val="bg1"/>
                </a:solidFill>
                <a:latin typeface="Calibri Light" panose="020F0302020204030204" pitchFamily="34" charset="0"/>
              </a:rPr>
              <a:t>Slides can Contain Confidential Notes</a:t>
            </a:r>
            <a:br>
              <a:rPr lang="en-US" sz="2400" b="0" dirty="0">
                <a:solidFill>
                  <a:schemeClr val="bg1"/>
                </a:solidFill>
                <a:latin typeface="Calibri Light" panose="020F0302020204030204" pitchFamily="34" charset="0"/>
              </a:rPr>
            </a:br>
            <a:r>
              <a:rPr lang="en-US" sz="2400" b="0" dirty="0">
                <a:solidFill>
                  <a:schemeClr val="bg1"/>
                </a:solidFill>
                <a:latin typeface="Calibri Light" panose="020F0302020204030204" pitchFamily="34" charset="0"/>
              </a:rPr>
              <a:t>Don’t Share As PPT</a:t>
            </a:r>
          </a:p>
        </p:txBody>
      </p:sp>
    </p:spTree>
    <p:extLst>
      <p:ext uri="{BB962C8B-B14F-4D97-AF65-F5344CB8AC3E}">
        <p14:creationId xmlns:p14="http://schemas.microsoft.com/office/powerpoint/2010/main" val="15502107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875002"/>
            <a:ext cx="5530850"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7907338" y="2286000"/>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7907338" y="2746674"/>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7907338" y="3039391"/>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7907338" y="3661074"/>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7907338" y="3948004"/>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7907338" y="4572000"/>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cxnSp>
        <p:nvCxnSpPr>
          <p:cNvPr id="15" name="Straight Connector 14">
            <a:extLst>
              <a:ext uri="{FF2B5EF4-FFF2-40B4-BE49-F238E27FC236}">
                <a16:creationId xmlns:a16="http://schemas.microsoft.com/office/drawing/2014/main" id="{654B6A1A-ED6A-490A-AA56-15684042F07D}"/>
              </a:ext>
            </a:extLst>
          </p:cNvPr>
          <p:cNvCxnSpPr/>
          <p:nvPr userDrawn="1"/>
        </p:nvCxnSpPr>
        <p:spPr>
          <a:xfrm>
            <a:off x="6946900" y="2286000"/>
            <a:ext cx="0" cy="3534697"/>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230206935"/>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1181100"/>
            <a:ext cx="4426771" cy="1107996"/>
          </a:xfrm>
        </p:spPr>
        <p:txBody>
          <a:bodyPr wrap="square">
            <a:spAutoFit/>
          </a:bodyPr>
          <a:lstStyle>
            <a:lvl1pPr>
              <a:defRPr sz="7200">
                <a:solidFill>
                  <a:schemeClr val="accent2"/>
                </a:solidFill>
                <a:latin typeface="Calibri Light" panose="020F0302020204030204" pitchFamily="34" charset="0"/>
                <a:cs typeface="Calibri Light" panose="020F0302020204030204" pitchFamily="34" charset="0"/>
              </a:defRPr>
            </a:lvl1pPr>
          </a:lstStyle>
          <a:p>
            <a:r>
              <a:rPr lang="en-US"/>
              <a:t>Thank you!</a:t>
            </a:r>
          </a:p>
        </p:txBody>
      </p:sp>
      <p:sp>
        <p:nvSpPr>
          <p:cNvPr id="6" name="Text Placeholder 5">
            <a:extLst>
              <a:ext uri="{FF2B5EF4-FFF2-40B4-BE49-F238E27FC236}">
                <a16:creationId xmlns:a16="http://schemas.microsoft.com/office/drawing/2014/main" id="{1633460F-F216-4161-81D4-61770D44485A}"/>
              </a:ext>
            </a:extLst>
          </p:cNvPr>
          <p:cNvSpPr>
            <a:spLocks noGrp="1"/>
          </p:cNvSpPr>
          <p:nvPr>
            <p:ph type="body" sz="quarter" idx="10" hasCustomPrompt="1"/>
          </p:nvPr>
        </p:nvSpPr>
        <p:spPr>
          <a:xfrm>
            <a:off x="474663" y="2717434"/>
            <a:ext cx="3827462" cy="257250"/>
          </a:xfrm>
          <a:prstGeom prst="rect">
            <a:avLst/>
          </a:prstGeom>
        </p:spPr>
        <p:txBody>
          <a:bodyPr>
            <a:spAutoFit/>
          </a:bodyPr>
          <a:lstStyle>
            <a:lvl1pPr>
              <a:defRPr sz="1600">
                <a:solidFill>
                  <a:schemeClr val="bg1"/>
                </a:solidFill>
              </a:defRPr>
            </a:lvl1pPr>
          </a:lstStyle>
          <a:p>
            <a:pPr lvl="0"/>
            <a:r>
              <a:rPr lang="en-US">
                <a:effectLst/>
              </a:rPr>
              <a:t>For more information, contact</a:t>
            </a:r>
            <a:endParaRPr lang="en-US"/>
          </a:p>
        </p:txBody>
      </p:sp>
      <p:sp>
        <p:nvSpPr>
          <p:cNvPr id="9" name="Text Placeholder 5">
            <a:extLst>
              <a:ext uri="{FF2B5EF4-FFF2-40B4-BE49-F238E27FC236}">
                <a16:creationId xmlns:a16="http://schemas.microsoft.com/office/drawing/2014/main" id="{183A137D-51C1-42BD-8E6A-5A17CA8E69F1}"/>
              </a:ext>
            </a:extLst>
          </p:cNvPr>
          <p:cNvSpPr>
            <a:spLocks noGrp="1"/>
          </p:cNvSpPr>
          <p:nvPr>
            <p:ph type="body" sz="quarter" idx="11" hasCustomPrompt="1"/>
          </p:nvPr>
        </p:nvSpPr>
        <p:spPr>
          <a:xfrm>
            <a:off x="474663" y="3178108"/>
            <a:ext cx="3827462" cy="289438"/>
          </a:xfrm>
          <a:prstGeom prst="rect">
            <a:avLst/>
          </a:prstGeom>
        </p:spPr>
        <p:txBody>
          <a:bodyPr>
            <a:spAutoFit/>
          </a:bodyPr>
          <a:lstStyle>
            <a:lvl1pPr>
              <a:defRPr sz="1800" b="1">
                <a:solidFill>
                  <a:schemeClr val="bg1"/>
                </a:solidFill>
                <a:latin typeface="+mn-lt"/>
              </a:defRPr>
            </a:lvl1pPr>
          </a:lstStyle>
          <a:p>
            <a:pPr lvl="0"/>
            <a:r>
              <a:rPr lang="en-US">
                <a:effectLst/>
              </a:rPr>
              <a:t>Victoria Morrison</a:t>
            </a:r>
            <a:endParaRPr lang="en-US"/>
          </a:p>
        </p:txBody>
      </p:sp>
      <p:sp>
        <p:nvSpPr>
          <p:cNvPr id="10" name="Text Placeholder 5">
            <a:extLst>
              <a:ext uri="{FF2B5EF4-FFF2-40B4-BE49-F238E27FC236}">
                <a16:creationId xmlns:a16="http://schemas.microsoft.com/office/drawing/2014/main" id="{788F9D7D-61B7-4023-A90A-331ABB6016CE}"/>
              </a:ext>
            </a:extLst>
          </p:cNvPr>
          <p:cNvSpPr>
            <a:spLocks noGrp="1"/>
          </p:cNvSpPr>
          <p:nvPr>
            <p:ph type="body" sz="quarter" idx="12" hasCustomPrompt="1"/>
          </p:nvPr>
        </p:nvSpPr>
        <p:spPr>
          <a:xfrm>
            <a:off x="474663" y="3470825"/>
            <a:ext cx="3827462" cy="225126"/>
          </a:xfrm>
          <a:prstGeom prst="rect">
            <a:avLst/>
          </a:prstGeom>
        </p:spPr>
        <p:txBody>
          <a:bodyPr>
            <a:spAutoFit/>
          </a:bodyPr>
          <a:lstStyle>
            <a:lvl1pPr>
              <a:defRPr sz="1400">
                <a:solidFill>
                  <a:schemeClr val="bg1"/>
                </a:solidFill>
              </a:defRPr>
            </a:lvl1pPr>
          </a:lstStyle>
          <a:p>
            <a:pPr lvl="0"/>
            <a:r>
              <a:rPr lang="en-US">
                <a:effectLst/>
              </a:rPr>
              <a:t>Head of Marketing EMEA</a:t>
            </a:r>
            <a:endParaRPr lang="en-US"/>
          </a:p>
        </p:txBody>
      </p:sp>
      <p:sp>
        <p:nvSpPr>
          <p:cNvPr id="11" name="Text Placeholder 5">
            <a:extLst>
              <a:ext uri="{FF2B5EF4-FFF2-40B4-BE49-F238E27FC236}">
                <a16:creationId xmlns:a16="http://schemas.microsoft.com/office/drawing/2014/main" id="{B5F31C29-0270-444C-AB5B-F5F8275A4E72}"/>
              </a:ext>
            </a:extLst>
          </p:cNvPr>
          <p:cNvSpPr>
            <a:spLocks noGrp="1"/>
          </p:cNvSpPr>
          <p:nvPr>
            <p:ph type="body" sz="quarter" idx="13" hasCustomPrompt="1"/>
          </p:nvPr>
        </p:nvSpPr>
        <p:spPr>
          <a:xfrm>
            <a:off x="474663" y="4092508"/>
            <a:ext cx="3827462" cy="225126"/>
          </a:xfrm>
          <a:prstGeom prst="rect">
            <a:avLst/>
          </a:prstGeom>
        </p:spPr>
        <p:txBody>
          <a:bodyPr>
            <a:spAutoFit/>
          </a:bodyPr>
          <a:lstStyle>
            <a:lvl1pPr>
              <a:defRPr sz="1400">
                <a:solidFill>
                  <a:schemeClr val="bg1"/>
                </a:solidFill>
              </a:defRPr>
            </a:lvl1pPr>
          </a:lstStyle>
          <a:p>
            <a:pPr lvl="0"/>
            <a:r>
              <a:rPr lang="en-US">
                <a:effectLst/>
              </a:rPr>
              <a:t>victoria_morrison@epam.com</a:t>
            </a:r>
            <a:endParaRPr lang="en-US"/>
          </a:p>
        </p:txBody>
      </p:sp>
      <p:sp>
        <p:nvSpPr>
          <p:cNvPr id="12" name="Text Placeholder 5">
            <a:extLst>
              <a:ext uri="{FF2B5EF4-FFF2-40B4-BE49-F238E27FC236}">
                <a16:creationId xmlns:a16="http://schemas.microsoft.com/office/drawing/2014/main" id="{0B6A5DF8-022B-46A9-9257-DAA098142E51}"/>
              </a:ext>
            </a:extLst>
          </p:cNvPr>
          <p:cNvSpPr>
            <a:spLocks noGrp="1"/>
          </p:cNvSpPr>
          <p:nvPr>
            <p:ph type="body" sz="quarter" idx="14" hasCustomPrompt="1"/>
          </p:nvPr>
        </p:nvSpPr>
        <p:spPr>
          <a:xfrm>
            <a:off x="474663" y="4379438"/>
            <a:ext cx="3827462" cy="225126"/>
          </a:xfrm>
          <a:prstGeom prst="rect">
            <a:avLst/>
          </a:prstGeom>
        </p:spPr>
        <p:txBody>
          <a:bodyPr>
            <a:spAutoFit/>
          </a:bodyPr>
          <a:lstStyle>
            <a:lvl1pPr>
              <a:defRPr sz="1400">
                <a:solidFill>
                  <a:schemeClr val="bg1"/>
                </a:solidFill>
              </a:defRPr>
            </a:lvl1pPr>
          </a:lstStyle>
          <a:p>
            <a:pPr lvl="0"/>
            <a:r>
              <a:rPr lang="en-US">
                <a:effectLst/>
              </a:rPr>
              <a:t>+1 000 000 000</a:t>
            </a:r>
            <a:endParaRPr lang="en-US"/>
          </a:p>
        </p:txBody>
      </p:sp>
      <p:sp>
        <p:nvSpPr>
          <p:cNvPr id="13" name="Text Placeholder 5">
            <a:extLst>
              <a:ext uri="{FF2B5EF4-FFF2-40B4-BE49-F238E27FC236}">
                <a16:creationId xmlns:a16="http://schemas.microsoft.com/office/drawing/2014/main" id="{7CF17201-04E3-48ED-9077-B42ECD88DB79}"/>
              </a:ext>
            </a:extLst>
          </p:cNvPr>
          <p:cNvSpPr>
            <a:spLocks noGrp="1"/>
          </p:cNvSpPr>
          <p:nvPr>
            <p:ph type="body" sz="quarter" idx="15" hasCustomPrompt="1"/>
          </p:nvPr>
        </p:nvSpPr>
        <p:spPr>
          <a:xfrm>
            <a:off x="474663" y="5003434"/>
            <a:ext cx="3827462" cy="1173078"/>
          </a:xfrm>
          <a:prstGeom prst="rect">
            <a:avLst/>
          </a:prstGeom>
        </p:spPr>
        <p:txBody>
          <a:bodyPr>
            <a:spAutoFit/>
          </a:bodyPr>
          <a:lstStyle>
            <a:lvl1pPr>
              <a:defRPr sz="1400">
                <a:solidFill>
                  <a:schemeClr val="bg1"/>
                </a:solidFill>
              </a:defRPr>
            </a:lvl1pPr>
          </a:lstStyle>
          <a:p>
            <a:pPr lvl="0"/>
            <a:r>
              <a:rPr lang="en-US">
                <a:effectLst/>
              </a:rPr>
              <a:t>Address line 1</a:t>
            </a:r>
            <a:br>
              <a:rPr lang="en-US">
                <a:effectLst/>
              </a:rPr>
            </a:br>
            <a:r>
              <a:rPr lang="en-US">
                <a:effectLst/>
              </a:rPr>
              <a:t>Address line 2</a:t>
            </a:r>
            <a:br>
              <a:rPr lang="en-US">
                <a:effectLst/>
              </a:rPr>
            </a:br>
            <a:r>
              <a:rPr lang="en-US">
                <a:effectLst/>
              </a:rPr>
              <a:t>Address line 3</a:t>
            </a:r>
            <a:br>
              <a:rPr lang="en-US">
                <a:effectLst/>
              </a:rPr>
            </a:br>
            <a:r>
              <a:rPr lang="en-US">
                <a:effectLst/>
              </a:rPr>
              <a:t>Zip code</a:t>
            </a:r>
            <a:br>
              <a:rPr lang="en-US">
                <a:effectLst/>
              </a:rPr>
            </a:br>
            <a:r>
              <a:rPr lang="en-US">
                <a:effectLst/>
              </a:rPr>
              <a:t>Country</a:t>
            </a:r>
            <a:endParaRPr lang="en-US"/>
          </a:p>
        </p:txBody>
      </p:sp>
      <p:pic>
        <p:nvPicPr>
          <p:cNvPr id="4" name="Graphic 3">
            <a:extLst>
              <a:ext uri="{FF2B5EF4-FFF2-40B4-BE49-F238E27FC236}">
                <a16:creationId xmlns:a16="http://schemas.microsoft.com/office/drawing/2014/main" id="{0681FC57-5C71-4F5A-AB2F-52FF92CEB4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14" name="Picture Placeholder 2">
            <a:extLst>
              <a:ext uri="{FF2B5EF4-FFF2-40B4-BE49-F238E27FC236}">
                <a16:creationId xmlns:a16="http://schemas.microsoft.com/office/drawing/2014/main" id="{D26DCF78-A14C-7743-94BB-7E13C2AD8622}"/>
              </a:ext>
            </a:extLst>
          </p:cNvPr>
          <p:cNvSpPr>
            <a:spLocks noGrp="1"/>
          </p:cNvSpPr>
          <p:nvPr>
            <p:ph type="pic" sz="quarter" idx="16"/>
          </p:nvPr>
        </p:nvSpPr>
        <p:spPr>
          <a:xfrm>
            <a:off x="6095998" y="0"/>
            <a:ext cx="6096001" cy="6858000"/>
          </a:xfrm>
          <a:prstGeom prst="rect">
            <a:avLst/>
          </a:prstGeom>
          <a:solidFill>
            <a:schemeClr val="bg2"/>
          </a:solidFill>
        </p:spPr>
        <p:txBody>
          <a:bodyPr/>
          <a:lstStyle>
            <a:lvl1pPr>
              <a:defRPr/>
            </a:lvl1pPr>
          </a:lstStyle>
          <a:p>
            <a:endParaRPr lang="en-US" dirty="0"/>
          </a:p>
        </p:txBody>
      </p:sp>
    </p:spTree>
    <p:extLst>
      <p:ext uri="{BB962C8B-B14F-4D97-AF65-F5344CB8AC3E}">
        <p14:creationId xmlns:p14="http://schemas.microsoft.com/office/powerpoint/2010/main" val="95181272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1F759-2C51-4E26-B317-26DFEBAE952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22CC2842-970F-4D83-A7C9-C111F3E9E8F4}"/>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5" name="Text Placeholder 4">
            <a:extLst>
              <a:ext uri="{FF2B5EF4-FFF2-40B4-BE49-F238E27FC236}">
                <a16:creationId xmlns:a16="http://schemas.microsoft.com/office/drawing/2014/main" id="{0B94A4A7-1D42-43C4-8DAE-D39D6017417F}"/>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9" name="Text Placeholder 4">
            <a:extLst>
              <a:ext uri="{FF2B5EF4-FFF2-40B4-BE49-F238E27FC236}">
                <a16:creationId xmlns:a16="http://schemas.microsoft.com/office/drawing/2014/main" id="{914B7CA8-C6E3-4D9A-BDD1-5A660A9FF442}"/>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13" name="Text Placeholder 4">
            <a:extLst>
              <a:ext uri="{FF2B5EF4-FFF2-40B4-BE49-F238E27FC236}">
                <a16:creationId xmlns:a16="http://schemas.microsoft.com/office/drawing/2014/main" id="{29CF7C84-314E-4FB2-901C-E4AD0E759351}"/>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14" name="Text Placeholder 4">
            <a:extLst>
              <a:ext uri="{FF2B5EF4-FFF2-40B4-BE49-F238E27FC236}">
                <a16:creationId xmlns:a16="http://schemas.microsoft.com/office/drawing/2014/main" id="{F4E24727-48EE-48AA-9B6F-F26524FCED2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15" name="Text Placeholder 4">
            <a:extLst>
              <a:ext uri="{FF2B5EF4-FFF2-40B4-BE49-F238E27FC236}">
                <a16:creationId xmlns:a16="http://schemas.microsoft.com/office/drawing/2014/main" id="{18BC4A81-2FF3-4AC4-8F40-4F95105F594C}"/>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16" name="Text Placeholder 4">
            <a:extLst>
              <a:ext uri="{FF2B5EF4-FFF2-40B4-BE49-F238E27FC236}">
                <a16:creationId xmlns:a16="http://schemas.microsoft.com/office/drawing/2014/main" id="{A53DF3A1-A093-468B-B30D-D2DB4C1595BF}"/>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17" name="Text Placeholder 4">
            <a:extLst>
              <a:ext uri="{FF2B5EF4-FFF2-40B4-BE49-F238E27FC236}">
                <a16:creationId xmlns:a16="http://schemas.microsoft.com/office/drawing/2014/main" id="{73338DC0-8609-4542-8807-E7838F7CE5D6}"/>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8" name="Text Placeholder 4">
            <a:extLst>
              <a:ext uri="{FF2B5EF4-FFF2-40B4-BE49-F238E27FC236}">
                <a16:creationId xmlns:a16="http://schemas.microsoft.com/office/drawing/2014/main" id="{43948224-37C6-4D02-AFD9-C1D88C1C073C}"/>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19" name="Text Placeholder 4">
            <a:extLst>
              <a:ext uri="{FF2B5EF4-FFF2-40B4-BE49-F238E27FC236}">
                <a16:creationId xmlns:a16="http://schemas.microsoft.com/office/drawing/2014/main" id="{4BDE3CEE-0230-44C2-A389-A8747AA6BB8C}"/>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0" name="Text Placeholder 4">
            <a:extLst>
              <a:ext uri="{FF2B5EF4-FFF2-40B4-BE49-F238E27FC236}">
                <a16:creationId xmlns:a16="http://schemas.microsoft.com/office/drawing/2014/main" id="{76BF9761-22A6-4919-B7B5-2A027DDC6D44}"/>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1" name="Text Placeholder 4">
            <a:extLst>
              <a:ext uri="{FF2B5EF4-FFF2-40B4-BE49-F238E27FC236}">
                <a16:creationId xmlns:a16="http://schemas.microsoft.com/office/drawing/2014/main" id="{1BA13C9B-9D26-4B3E-8215-17F0475C2000}"/>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22" name="Text Placeholder 4">
            <a:extLst>
              <a:ext uri="{FF2B5EF4-FFF2-40B4-BE49-F238E27FC236}">
                <a16:creationId xmlns:a16="http://schemas.microsoft.com/office/drawing/2014/main" id="{64AC5FFC-6616-4F1B-B644-F0560ADC7ED3}"/>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pic>
        <p:nvPicPr>
          <p:cNvPr id="10" name="Graphic 9">
            <a:extLst>
              <a:ext uri="{FF2B5EF4-FFF2-40B4-BE49-F238E27FC236}">
                <a16:creationId xmlns:a16="http://schemas.microsoft.com/office/drawing/2014/main" id="{7F2C7208-C4AB-4962-96F0-F897DFFC37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3" name="TextBox 22">
            <a:extLst>
              <a:ext uri="{FF2B5EF4-FFF2-40B4-BE49-F238E27FC236}">
                <a16:creationId xmlns:a16="http://schemas.microsoft.com/office/drawing/2014/main" id="{05DCFC83-97AB-BE40-9059-9CE8B202173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bg1"/>
                </a:solidFill>
              </a:rPr>
              <a:t>CONFIDENTIAL. Copyright ©</a:t>
            </a:r>
          </a:p>
        </p:txBody>
      </p:sp>
      <p:cxnSp>
        <p:nvCxnSpPr>
          <p:cNvPr id="25" name="Straight Connector 24">
            <a:extLst>
              <a:ext uri="{FF2B5EF4-FFF2-40B4-BE49-F238E27FC236}">
                <a16:creationId xmlns:a16="http://schemas.microsoft.com/office/drawing/2014/main" id="{A040CC96-6026-B04A-A42D-A7A8F52BBA69}"/>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3">
            <a:extLst>
              <a:ext uri="{FF2B5EF4-FFF2-40B4-BE49-F238E27FC236}">
                <a16:creationId xmlns:a16="http://schemas.microsoft.com/office/drawing/2014/main" id="{AE04C751-FBC9-3B46-AAD4-46BD8DFA5D3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dirty="0">
              <a:solidFill>
                <a:schemeClr val="bg1"/>
              </a:solidFill>
            </a:endParaRPr>
          </a:p>
        </p:txBody>
      </p:sp>
    </p:spTree>
    <p:extLst>
      <p:ext uri="{BB962C8B-B14F-4D97-AF65-F5344CB8AC3E}">
        <p14:creationId xmlns:p14="http://schemas.microsoft.com/office/powerpoint/2010/main" val="3000438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Picture">
    <p:spTree>
      <p:nvGrpSpPr>
        <p:cNvPr id="1" name=""/>
        <p:cNvGrpSpPr/>
        <p:nvPr/>
      </p:nvGrpSpPr>
      <p:grpSpPr>
        <a:xfrm>
          <a:off x="0" y="0"/>
          <a:ext cx="0" cy="0"/>
          <a:chOff x="0" y="0"/>
          <a:chExt cx="0" cy="0"/>
        </a:xfrm>
      </p:grpSpPr>
      <p:sp>
        <p:nvSpPr>
          <p:cNvPr id="23" name="Picture Placeholder 2">
            <a:extLst>
              <a:ext uri="{FF2B5EF4-FFF2-40B4-BE49-F238E27FC236}">
                <a16:creationId xmlns:a16="http://schemas.microsoft.com/office/drawing/2014/main" id="{DE24B927-3EC2-4323-B375-35AD1C731ADA}"/>
              </a:ext>
            </a:extLst>
          </p:cNvPr>
          <p:cNvSpPr>
            <a:spLocks noGrp="1"/>
          </p:cNvSpPr>
          <p:nvPr>
            <p:ph type="pic" sz="quarter" idx="22"/>
          </p:nvPr>
        </p:nvSpPr>
        <p:spPr>
          <a:xfrm>
            <a:off x="0" y="0"/>
            <a:ext cx="12192000" cy="6858000"/>
          </a:xfrm>
          <a:prstGeom prst="rect">
            <a:avLst/>
          </a:prstGeom>
          <a:solidFill>
            <a:schemeClr val="bg1">
              <a:lumMod val="65000"/>
            </a:schemeClr>
          </a:solidFill>
        </p:spPr>
        <p:txBody>
          <a:bodyPr/>
          <a:lstStyle>
            <a:lvl1pPr>
              <a:defRPr/>
            </a:lvl1pPr>
          </a:lstStyle>
          <a:p>
            <a:endParaRPr lang="en-US" dirty="0"/>
          </a:p>
        </p:txBody>
      </p:sp>
      <p:pic>
        <p:nvPicPr>
          <p:cNvPr id="8" name="Graphic 7">
            <a:extLst>
              <a:ext uri="{FF2B5EF4-FFF2-40B4-BE49-F238E27FC236}">
                <a16:creationId xmlns:a16="http://schemas.microsoft.com/office/drawing/2014/main" id="{EC2503D5-C016-4D7F-83A5-0A293996B8F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24" name="TextBox 23">
            <a:extLst>
              <a:ext uri="{FF2B5EF4-FFF2-40B4-BE49-F238E27FC236}">
                <a16:creationId xmlns:a16="http://schemas.microsoft.com/office/drawing/2014/main" id="{074065B5-82CF-0942-A54C-2DA21F896678}"/>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bg1"/>
                </a:solidFill>
              </a:rPr>
              <a:t>CONFIDENTIAL. Copyright ©</a:t>
            </a:r>
          </a:p>
        </p:txBody>
      </p:sp>
      <p:sp>
        <p:nvSpPr>
          <p:cNvPr id="32" name="Title 2">
            <a:extLst>
              <a:ext uri="{FF2B5EF4-FFF2-40B4-BE49-F238E27FC236}">
                <a16:creationId xmlns:a16="http://schemas.microsoft.com/office/drawing/2014/main" id="{481E60FF-59F4-A045-B79D-392594C3A2A2}"/>
              </a:ext>
            </a:extLst>
          </p:cNvPr>
          <p:cNvSpPr>
            <a:spLocks noGrp="1"/>
          </p:cNvSpPr>
          <p:nvPr>
            <p:ph type="title" hasCustomPrompt="1"/>
          </p:nvPr>
        </p:nvSpPr>
        <p:spPr>
          <a:xfrm>
            <a:off x="467140" y="1191039"/>
            <a:ext cx="3024846" cy="923330"/>
          </a:xfr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33" name="Text Placeholder 4">
            <a:extLst>
              <a:ext uri="{FF2B5EF4-FFF2-40B4-BE49-F238E27FC236}">
                <a16:creationId xmlns:a16="http://schemas.microsoft.com/office/drawing/2014/main" id="{E107DFBB-2291-EC41-BE16-FC9C5276EAAA}"/>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01</a:t>
            </a:r>
          </a:p>
        </p:txBody>
      </p:sp>
      <p:sp>
        <p:nvSpPr>
          <p:cNvPr id="34" name="Text Placeholder 4">
            <a:extLst>
              <a:ext uri="{FF2B5EF4-FFF2-40B4-BE49-F238E27FC236}">
                <a16:creationId xmlns:a16="http://schemas.microsoft.com/office/drawing/2014/main" id="{D13EC089-F387-EA41-87D3-D7758396AEA8}"/>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02</a:t>
            </a:r>
          </a:p>
        </p:txBody>
      </p:sp>
      <p:sp>
        <p:nvSpPr>
          <p:cNvPr id="35" name="Text Placeholder 4">
            <a:extLst>
              <a:ext uri="{FF2B5EF4-FFF2-40B4-BE49-F238E27FC236}">
                <a16:creationId xmlns:a16="http://schemas.microsoft.com/office/drawing/2014/main" id="{2C0E4EA0-AEC6-2040-9DC8-9823144C8DCB}"/>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03</a:t>
            </a:r>
          </a:p>
        </p:txBody>
      </p:sp>
      <p:sp>
        <p:nvSpPr>
          <p:cNvPr id="36" name="Text Placeholder 4">
            <a:extLst>
              <a:ext uri="{FF2B5EF4-FFF2-40B4-BE49-F238E27FC236}">
                <a16:creationId xmlns:a16="http://schemas.microsoft.com/office/drawing/2014/main" id="{019E3807-3E52-E344-BE1D-80D26E0087DB}"/>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04</a:t>
            </a:r>
          </a:p>
        </p:txBody>
      </p:sp>
      <p:sp>
        <p:nvSpPr>
          <p:cNvPr id="37" name="Text Placeholder 4">
            <a:extLst>
              <a:ext uri="{FF2B5EF4-FFF2-40B4-BE49-F238E27FC236}">
                <a16:creationId xmlns:a16="http://schemas.microsoft.com/office/drawing/2014/main" id="{CB1D9E5D-6DB8-F543-AD52-933C5C991DBB}"/>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05</a:t>
            </a:r>
          </a:p>
        </p:txBody>
      </p:sp>
      <p:sp>
        <p:nvSpPr>
          <p:cNvPr id="38" name="Text Placeholder 4">
            <a:extLst>
              <a:ext uri="{FF2B5EF4-FFF2-40B4-BE49-F238E27FC236}">
                <a16:creationId xmlns:a16="http://schemas.microsoft.com/office/drawing/2014/main" id="{DCAEE080-41A6-D445-8E6D-2AF68332C85C}"/>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a:solidFill>
                  <a:schemeClr val="bg1"/>
                </a:solidFill>
              </a:defRPr>
            </a:lvl1pPr>
          </a:lstStyle>
          <a:p>
            <a:pPr lvl="0"/>
            <a:r>
              <a:rPr lang="en-US"/>
              <a:t>06</a:t>
            </a:r>
          </a:p>
        </p:txBody>
      </p:sp>
      <p:sp>
        <p:nvSpPr>
          <p:cNvPr id="39" name="Text Placeholder 4">
            <a:extLst>
              <a:ext uri="{FF2B5EF4-FFF2-40B4-BE49-F238E27FC236}">
                <a16:creationId xmlns:a16="http://schemas.microsoft.com/office/drawing/2014/main" id="{D24A6FF9-0ADC-3D4D-B95A-23ED94770AE1}"/>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0" name="Text Placeholder 4">
            <a:extLst>
              <a:ext uri="{FF2B5EF4-FFF2-40B4-BE49-F238E27FC236}">
                <a16:creationId xmlns:a16="http://schemas.microsoft.com/office/drawing/2014/main" id="{17202BF7-08E8-0642-B5BB-1D4E28A491E9}"/>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1" name="Text Placeholder 4">
            <a:extLst>
              <a:ext uri="{FF2B5EF4-FFF2-40B4-BE49-F238E27FC236}">
                <a16:creationId xmlns:a16="http://schemas.microsoft.com/office/drawing/2014/main" id="{E1DF2E15-278E-BB41-AB8F-A0A51FACFD79}"/>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2" name="Text Placeholder 4">
            <a:extLst>
              <a:ext uri="{FF2B5EF4-FFF2-40B4-BE49-F238E27FC236}">
                <a16:creationId xmlns:a16="http://schemas.microsoft.com/office/drawing/2014/main" id="{770D617C-6EF1-9847-9E19-F322FAC38A28}"/>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3" name="Text Placeholder 4">
            <a:extLst>
              <a:ext uri="{FF2B5EF4-FFF2-40B4-BE49-F238E27FC236}">
                <a16:creationId xmlns:a16="http://schemas.microsoft.com/office/drawing/2014/main" id="{C49568AB-E132-0347-B868-577B88807D7B}"/>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4" name="Text Placeholder 4">
            <a:extLst>
              <a:ext uri="{FF2B5EF4-FFF2-40B4-BE49-F238E27FC236}">
                <a16:creationId xmlns:a16="http://schemas.microsoft.com/office/drawing/2014/main" id="{BA277EC2-1880-A64A-8CD9-EAFCECD5EA2D}"/>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cxnSp>
        <p:nvCxnSpPr>
          <p:cNvPr id="45" name="Straight Connector 44">
            <a:extLst>
              <a:ext uri="{FF2B5EF4-FFF2-40B4-BE49-F238E27FC236}">
                <a16:creationId xmlns:a16="http://schemas.microsoft.com/office/drawing/2014/main" id="{3D8C977B-490A-7A40-83B1-341231F1E4DA}"/>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3">
            <a:extLst>
              <a:ext uri="{FF2B5EF4-FFF2-40B4-BE49-F238E27FC236}">
                <a16:creationId xmlns:a16="http://schemas.microsoft.com/office/drawing/2014/main" id="{F46579F0-C0D7-394C-ABF4-CA5A1613E04C}"/>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dirty="0">
              <a:solidFill>
                <a:schemeClr val="bg1"/>
              </a:solidFill>
            </a:endParaRPr>
          </a:p>
        </p:txBody>
      </p:sp>
    </p:spTree>
    <p:extLst>
      <p:ext uri="{BB962C8B-B14F-4D97-AF65-F5344CB8AC3E}">
        <p14:creationId xmlns:p14="http://schemas.microsoft.com/office/powerpoint/2010/main" val="357365957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2292310"/>
            <a:ext cx="7450138" cy="923330"/>
          </a:xfrm>
        </p:spPr>
        <p:txBody>
          <a:bodyPr wrap="square">
            <a:spAutoFit/>
          </a:bodyPr>
          <a:lstStyle>
            <a:lvl1pPr>
              <a:defRPr sz="6000">
                <a:latin typeface="Calibri Light" panose="020F0302020204030204" pitchFamily="34" charset="0"/>
                <a:cs typeface="Calibri Light" panose="020F0302020204030204" pitchFamily="34" charset="0"/>
              </a:defRPr>
            </a:lvl1pPr>
          </a:lstStyle>
          <a:p>
            <a:r>
              <a:rPr lang="en-US"/>
              <a:t>Section Header</a:t>
            </a:r>
          </a:p>
        </p:txBody>
      </p:sp>
      <p:sp>
        <p:nvSpPr>
          <p:cNvPr id="4" name="Text Placeholder 3">
            <a:extLst>
              <a:ext uri="{FF2B5EF4-FFF2-40B4-BE49-F238E27FC236}">
                <a16:creationId xmlns:a16="http://schemas.microsoft.com/office/drawing/2014/main" id="{1F897BD5-071C-4070-AB48-99AEFB09E739}"/>
              </a:ext>
            </a:extLst>
          </p:cNvPr>
          <p:cNvSpPr>
            <a:spLocks noGrp="1"/>
          </p:cNvSpPr>
          <p:nvPr>
            <p:ph type="body" sz="quarter" idx="10"/>
          </p:nvPr>
        </p:nvSpPr>
        <p:spPr>
          <a:xfrm>
            <a:off x="457200" y="3429000"/>
            <a:ext cx="8632825" cy="2057400"/>
          </a:xfrm>
          <a:prstGeom prst="rect">
            <a:avLst/>
          </a:prstGeom>
        </p:spPr>
        <p:txBody>
          <a:bodyPr/>
          <a:lstStyle>
            <a:lvl1pPr>
              <a:defRPr sz="1800"/>
            </a:lvl1pPr>
            <a:lvl2pPr>
              <a:buNone/>
              <a:defRPr/>
            </a:lvl2pPr>
          </a:lstStyle>
          <a:p>
            <a:pPr lvl="0"/>
            <a:r>
              <a:rPr lang="en-US"/>
              <a:t>Click to edit Master text styles</a:t>
            </a:r>
          </a:p>
        </p:txBody>
      </p:sp>
    </p:spTree>
    <p:extLst>
      <p:ext uri="{BB962C8B-B14F-4D97-AF65-F5344CB8AC3E}">
        <p14:creationId xmlns:p14="http://schemas.microsoft.com/office/powerpoint/2010/main" val="23571567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dirty="0">
              <a:solidFill>
                <a:schemeClr val="bg1"/>
              </a:solidFill>
              <a:latin typeface="Calibri Light" panose="020F0302020204030204" pitchFamily="34" charset="0"/>
              <a:ea typeface="Human Sans ExtraLight" charset="0"/>
              <a:cs typeface="Human Sans ExtraLight" charset="0"/>
            </a:endParaRPr>
          </a:p>
        </p:txBody>
      </p:sp>
      <p:sp>
        <p:nvSpPr>
          <p:cNvPr id="8" name="Title 2">
            <a:extLst>
              <a:ext uri="{FF2B5EF4-FFF2-40B4-BE49-F238E27FC236}">
                <a16:creationId xmlns:a16="http://schemas.microsoft.com/office/drawing/2014/main" id="{B0330134-8A98-4980-8768-0A6F6740898D}"/>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45AAE230-03E7-412A-8ABA-3FCF0021065E}"/>
              </a:ext>
            </a:extLst>
          </p:cNvPr>
          <p:cNvSpPr>
            <a:spLocks noGrp="1"/>
          </p:cNvSpPr>
          <p:nvPr>
            <p:ph type="body" sz="quarter" idx="10"/>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pic>
        <p:nvPicPr>
          <p:cNvPr id="3" name="Graphic 2">
            <a:extLst>
              <a:ext uri="{FF2B5EF4-FFF2-40B4-BE49-F238E27FC236}">
                <a16:creationId xmlns:a16="http://schemas.microsoft.com/office/drawing/2014/main" id="{ED39377C-A4AF-4B79-9CA5-600FF7C9AA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
        <p:nvSpPr>
          <p:cNvPr id="9" name="TextBox 8">
            <a:extLst>
              <a:ext uri="{FF2B5EF4-FFF2-40B4-BE49-F238E27FC236}">
                <a16:creationId xmlns:a16="http://schemas.microsoft.com/office/drawing/2014/main" id="{581E7284-C854-184C-A06D-CACC02F73E92}"/>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bg1"/>
                </a:solidFill>
              </a:rPr>
              <a:t>CONFIDENTIAL. Copyright ©</a:t>
            </a:r>
          </a:p>
        </p:txBody>
      </p:sp>
      <p:sp>
        <p:nvSpPr>
          <p:cNvPr id="12" name="Text Placeholder 3">
            <a:extLst>
              <a:ext uri="{FF2B5EF4-FFF2-40B4-BE49-F238E27FC236}">
                <a16:creationId xmlns:a16="http://schemas.microsoft.com/office/drawing/2014/main" id="{18A1A574-71CC-6640-9BC0-9339C3ABCCC1}"/>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dirty="0">
              <a:solidFill>
                <a:schemeClr val="bg1"/>
              </a:solidFill>
            </a:endParaRPr>
          </a:p>
        </p:txBody>
      </p:sp>
    </p:spTree>
    <p:extLst>
      <p:ext uri="{BB962C8B-B14F-4D97-AF65-F5344CB8AC3E}">
        <p14:creationId xmlns:p14="http://schemas.microsoft.com/office/powerpoint/2010/main" val="578891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Pictur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AC1C81F5-54D7-4540-9257-18BFF40092EA}"/>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endParaRPr lang="en-US" dirty="0"/>
          </a:p>
        </p:txBody>
      </p:sp>
      <p:sp>
        <p:nvSpPr>
          <p:cNvPr id="9" name="Title 2">
            <a:extLst>
              <a:ext uri="{FF2B5EF4-FFF2-40B4-BE49-F238E27FC236}">
                <a16:creationId xmlns:a16="http://schemas.microsoft.com/office/drawing/2014/main" id="{2C8D4D26-39BC-439E-9736-9CE3385DD9DC}"/>
              </a:ext>
            </a:extLst>
          </p:cNvPr>
          <p:cNvSpPr>
            <a:spLocks noGrp="1"/>
          </p:cNvSpPr>
          <p:nvPr>
            <p:ph type="title" hasCustomPrompt="1"/>
          </p:nvPr>
        </p:nvSpPr>
        <p:spPr>
          <a:xfrm>
            <a:off x="457201" y="2292310"/>
            <a:ext cx="7450138" cy="923330"/>
          </a:xfrm>
        </p:spPr>
        <p:txBody>
          <a:bodyPr wrap="square">
            <a:spAutoFit/>
          </a:bodyPr>
          <a:lstStyle>
            <a:lvl1pPr>
              <a:defRPr sz="6000">
                <a:solidFill>
                  <a:schemeClr val="bg1"/>
                </a:solidFill>
                <a:latin typeface="Calibri Light" panose="020F0302020204030204" pitchFamily="34" charset="0"/>
                <a:cs typeface="Calibri Light" panose="020F0302020204030204" pitchFamily="34" charset="0"/>
              </a:defRPr>
            </a:lvl1pPr>
          </a:lstStyle>
          <a:p>
            <a:r>
              <a:rPr lang="en-US"/>
              <a:t>Section Header</a:t>
            </a:r>
          </a:p>
        </p:txBody>
      </p:sp>
      <p:sp>
        <p:nvSpPr>
          <p:cNvPr id="10" name="Text Placeholder 3">
            <a:extLst>
              <a:ext uri="{FF2B5EF4-FFF2-40B4-BE49-F238E27FC236}">
                <a16:creationId xmlns:a16="http://schemas.microsoft.com/office/drawing/2014/main" id="{E33501BA-291D-41ED-BCBD-8B23A9C86C4B}"/>
              </a:ext>
            </a:extLst>
          </p:cNvPr>
          <p:cNvSpPr>
            <a:spLocks noGrp="1"/>
          </p:cNvSpPr>
          <p:nvPr>
            <p:ph type="body" sz="quarter" idx="11"/>
          </p:nvPr>
        </p:nvSpPr>
        <p:spPr>
          <a:xfrm>
            <a:off x="457200" y="3429000"/>
            <a:ext cx="8632825" cy="2057400"/>
          </a:xfrm>
          <a:prstGeom prst="rect">
            <a:avLst/>
          </a:prstGeom>
        </p:spPr>
        <p:txBody>
          <a:bodyPr/>
          <a:lstStyle>
            <a:lvl1pPr>
              <a:defRPr sz="1800">
                <a:solidFill>
                  <a:schemeClr val="bg1"/>
                </a:solidFill>
              </a:defRPr>
            </a:lvl1pPr>
            <a:lvl2pPr>
              <a:buNone/>
              <a:defRPr/>
            </a:lvl2pPr>
          </a:lstStyle>
          <a:p>
            <a:pPr lvl="0"/>
            <a:r>
              <a:rPr lang="en-US"/>
              <a:t>Click to edit Master text styles</a:t>
            </a:r>
          </a:p>
        </p:txBody>
      </p:sp>
      <p:sp>
        <p:nvSpPr>
          <p:cNvPr id="8" name="TextBox 7">
            <a:extLst>
              <a:ext uri="{FF2B5EF4-FFF2-40B4-BE49-F238E27FC236}">
                <a16:creationId xmlns:a16="http://schemas.microsoft.com/office/drawing/2014/main" id="{F10D9AC8-F415-4F41-81BB-33EEA9AD7083}"/>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solidFill>
                  <a:schemeClr val="bg1"/>
                </a:solidFill>
              </a:rPr>
              <a:t>CONFIDENTIAL. Copyright ©</a:t>
            </a:r>
          </a:p>
        </p:txBody>
      </p:sp>
      <p:sp>
        <p:nvSpPr>
          <p:cNvPr id="14" name="Text Placeholder 3">
            <a:extLst>
              <a:ext uri="{FF2B5EF4-FFF2-40B4-BE49-F238E27FC236}">
                <a16:creationId xmlns:a16="http://schemas.microsoft.com/office/drawing/2014/main" id="{6CAD51B5-4F0B-1246-8F71-7B2D95B954E2}"/>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solidFill>
                  <a:schemeClr val="bg1"/>
                </a:solidFill>
              </a:rPr>
              <a:pPr lvl="0"/>
              <a:t>‹#›</a:t>
            </a:fld>
            <a:endParaRPr lang="en-US" sz="1000" dirty="0">
              <a:solidFill>
                <a:schemeClr val="bg1"/>
              </a:solidFill>
            </a:endParaRPr>
          </a:p>
        </p:txBody>
      </p:sp>
      <p:pic>
        <p:nvPicPr>
          <p:cNvPr id="11" name="Graphic 10">
            <a:extLst>
              <a:ext uri="{FF2B5EF4-FFF2-40B4-BE49-F238E27FC236}">
                <a16:creationId xmlns:a16="http://schemas.microsoft.com/office/drawing/2014/main" id="{41B932DC-E0AB-5041-A632-07A26B0EB2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6438901"/>
            <a:ext cx="540540" cy="190499"/>
          </a:xfrm>
          <a:prstGeom prst="rect">
            <a:avLst/>
          </a:prstGeom>
        </p:spPr>
      </p:pic>
    </p:spTree>
    <p:extLst>
      <p:ext uri="{BB962C8B-B14F-4D97-AF65-F5344CB8AC3E}">
        <p14:creationId xmlns:p14="http://schemas.microsoft.com/office/powerpoint/2010/main" val="165138284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599" cy="457200"/>
          </a:xfrm>
          <a:prstGeom prst="rect">
            <a:avLst/>
          </a:prstGeom>
        </p:spPr>
        <p:txBody>
          <a:bodyPr vert="horz" lIns="0" tIns="0" rIns="0" bIns="0" rtlCol="0" anchor="t">
            <a:noAutofit/>
          </a:bodyPr>
          <a:lstStyle/>
          <a:p>
            <a:r>
              <a:rPr lang="en-US" dirty="0"/>
              <a:t>Click To Edit Master Title Style</a:t>
            </a:r>
          </a:p>
        </p:txBody>
      </p:sp>
      <p:pic>
        <p:nvPicPr>
          <p:cNvPr id="7" name="Graphic 6">
            <a:extLst>
              <a:ext uri="{FF2B5EF4-FFF2-40B4-BE49-F238E27FC236}">
                <a16:creationId xmlns:a16="http://schemas.microsoft.com/office/drawing/2014/main" id="{BB532318-7ECA-4FB6-ADB1-48895B543C86}"/>
              </a:ext>
            </a:extLst>
          </p:cNvPr>
          <p:cNvPicPr>
            <a:picLocks noChangeAspect="1"/>
          </p:cNvPicPr>
          <p:nvPr userDrawn="1"/>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457201" y="6438901"/>
            <a:ext cx="540540" cy="190499"/>
          </a:xfrm>
          <a:prstGeom prst="rect">
            <a:avLst/>
          </a:prstGeom>
        </p:spPr>
      </p:pic>
      <p:sp>
        <p:nvSpPr>
          <p:cNvPr id="9" name="Text Placeholder 2">
            <a:extLst>
              <a:ext uri="{FF2B5EF4-FFF2-40B4-BE49-F238E27FC236}">
                <a16:creationId xmlns:a16="http://schemas.microsoft.com/office/drawing/2014/main" id="{E8369E08-22C8-4CA0-8BC3-06B27EF317DD}"/>
              </a:ext>
            </a:extLst>
          </p:cNvPr>
          <p:cNvSpPr>
            <a:spLocks noGrp="1"/>
          </p:cNvSpPr>
          <p:nvPr>
            <p:ph type="body" idx="1"/>
          </p:nvPr>
        </p:nvSpPr>
        <p:spPr>
          <a:xfrm>
            <a:off x="453505" y="1181101"/>
            <a:ext cx="11274551" cy="4991099"/>
          </a:xfrm>
          <a:prstGeom prst="rect">
            <a:avLst/>
          </a:prstGeom>
        </p:spPr>
        <p:txBody>
          <a:bodyPr vert="horz" lIns="0" tIns="0" rIns="0" bIns="0" rtlCol="0">
            <a:noAutofit/>
          </a:bodyPr>
          <a:lstStyle/>
          <a:p>
            <a:pPr marL="0" marR="0" lvl="0" indent="0" algn="l" defTabSz="914400" rtl="0" eaLnBrk="1" fontAlgn="auto" latinLnBrk="0" hangingPunct="1">
              <a:lnSpc>
                <a:spcPct val="110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Edit Master text styles</a:t>
            </a:r>
          </a:p>
          <a:p>
            <a:pPr marL="182880" marR="0" lvl="1" indent="-182880" algn="l" defTabSz="914400" rtl="0" eaLnBrk="1" fontAlgn="auto" latinLnBrk="0" hangingPunct="1">
              <a:lnSpc>
                <a:spcPct val="100000"/>
              </a:lnSpc>
              <a:spcBef>
                <a:spcPts val="600"/>
              </a:spcBef>
              <a:spcAft>
                <a:spcPts val="0"/>
              </a:spcAft>
              <a:buClr>
                <a:srgbClr val="76CDD8"/>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222222"/>
                </a:solidFill>
                <a:effectLst/>
                <a:uLnTx/>
                <a:uFillTx/>
                <a:latin typeface="Calibri"/>
                <a:cs typeface="Calibri" panose="020F0502020204030204" pitchFamily="34" charset="0"/>
              </a:rPr>
              <a:t>Second level</a:t>
            </a:r>
          </a:p>
          <a:p>
            <a:pPr marL="365760" marR="0" lvl="2" indent="-182880" algn="l" defTabSz="914400" rtl="0" eaLnBrk="1" fontAlgn="auto" latinLnBrk="0" hangingPunct="1">
              <a:lnSpc>
                <a:spcPct val="100000"/>
              </a:lnSpc>
              <a:spcBef>
                <a:spcPts val="600"/>
              </a:spcBef>
              <a:spcAft>
                <a:spcPts val="0"/>
              </a:spcAft>
              <a:buClr>
                <a:srgbClr val="A0A0A0"/>
              </a:buClr>
              <a:buSzTx/>
              <a:buFont typeface="Calibri" panose="020F0502020204030204" pitchFamily="34" charset="0"/>
              <a:buChar char="→"/>
              <a:tabLst/>
              <a:defRPr/>
            </a:pPr>
            <a:r>
              <a:rPr kumimoji="0" lang="en-US" sz="1200" b="0" i="0" u="none" strike="noStrike" kern="1200" cap="none" spc="0" normalizeH="0" baseline="0" noProof="0" dirty="0">
                <a:ln>
                  <a:noFill/>
                </a:ln>
                <a:solidFill>
                  <a:srgbClr val="222222"/>
                </a:solidFill>
                <a:effectLst/>
                <a:uLnTx/>
                <a:uFillTx/>
                <a:latin typeface="Calibri"/>
                <a:cs typeface="Calibri" panose="020F0502020204030204" pitchFamily="34" charset="0"/>
              </a:rPr>
              <a:t>Third level</a:t>
            </a:r>
            <a:endParaRPr lang="en-US" dirty="0"/>
          </a:p>
        </p:txBody>
      </p:sp>
      <p:sp>
        <p:nvSpPr>
          <p:cNvPr id="11" name="TextBox 10">
            <a:extLst>
              <a:ext uri="{FF2B5EF4-FFF2-40B4-BE49-F238E27FC236}">
                <a16:creationId xmlns:a16="http://schemas.microsoft.com/office/drawing/2014/main" id="{3F641FF6-5DCC-D34B-9DD7-29931472CBC7}"/>
              </a:ext>
            </a:extLst>
          </p:cNvPr>
          <p:cNvSpPr txBox="1"/>
          <p:nvPr userDrawn="1"/>
        </p:nvSpPr>
        <p:spPr>
          <a:xfrm>
            <a:off x="10505872" y="6406591"/>
            <a:ext cx="939818"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lvl="0"/>
            <a:r>
              <a:rPr lang="en-US" dirty="0"/>
              <a:t>CONFIDENTIAL. Copyright ©</a:t>
            </a:r>
          </a:p>
        </p:txBody>
      </p:sp>
      <p:sp>
        <p:nvSpPr>
          <p:cNvPr id="12" name="Text Placeholder 3">
            <a:extLst>
              <a:ext uri="{FF2B5EF4-FFF2-40B4-BE49-F238E27FC236}">
                <a16:creationId xmlns:a16="http://schemas.microsoft.com/office/drawing/2014/main" id="{41DA6592-6579-C548-911C-85A5195E10BA}"/>
              </a:ext>
            </a:extLst>
          </p:cNvPr>
          <p:cNvSpPr txBox="1">
            <a:spLocks/>
          </p:cNvSpPr>
          <p:nvPr userDrawn="1"/>
        </p:nvSpPr>
        <p:spPr>
          <a:xfrm>
            <a:off x="11498094" y="6406591"/>
            <a:ext cx="242932" cy="218934"/>
          </a:xfrm>
          <a:prstGeom prst="rect">
            <a:avLst/>
          </a:prstGeom>
        </p:spPr>
        <p:txBody>
          <a:bodyPr vert="horz" lIns="0" tIns="0" rIns="0" bIns="0" rtlCol="0" anchor="ctr">
            <a:noAutofit/>
          </a:bodyPr>
          <a:lstStyle>
            <a:defPPr>
              <a:defRPr lang="en-US"/>
            </a:defPPr>
            <a:lvl1pPr algn="r">
              <a:defRPr kumimoji="0" sz="8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vl2pPr marL="182880" indent="-18288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fld id="{07FA7470-6506-4B71-AD87-6F7FA0DD0168}" type="slidenum">
              <a:rPr lang="en-US" sz="1000" smtClean="0"/>
              <a:pPr lvl="0"/>
              <a:t>‹#›</a:t>
            </a:fld>
            <a:endParaRPr lang="en-US" sz="1000" dirty="0"/>
          </a:p>
        </p:txBody>
      </p:sp>
    </p:spTree>
    <p:extLst>
      <p:ext uri="{BB962C8B-B14F-4D97-AF65-F5344CB8AC3E}">
        <p14:creationId xmlns:p14="http://schemas.microsoft.com/office/powerpoint/2010/main" val="602533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57" r:id="rId10"/>
    <p:sldLayoutId id="2147483760" r:id="rId11"/>
    <p:sldLayoutId id="2147483727" r:id="rId12"/>
    <p:sldLayoutId id="2147483729" r:id="rId13"/>
    <p:sldLayoutId id="2147483751" r:id="rId14"/>
    <p:sldLayoutId id="2147483758" r:id="rId15"/>
    <p:sldLayoutId id="2147483740" r:id="rId16"/>
    <p:sldLayoutId id="2147483766" r:id="rId17"/>
    <p:sldLayoutId id="2147483738" r:id="rId18"/>
    <p:sldLayoutId id="2147483736" r:id="rId19"/>
    <p:sldLayoutId id="2147483765" r:id="rId20"/>
    <p:sldLayoutId id="2147483744" r:id="rId21"/>
    <p:sldLayoutId id="2147483762" r:id="rId22"/>
    <p:sldLayoutId id="2147483755" r:id="rId23"/>
    <p:sldLayoutId id="2147483743" r:id="rId24"/>
    <p:sldLayoutId id="2147483756" r:id="rId25"/>
    <p:sldLayoutId id="2147483734" r:id="rId26"/>
    <p:sldLayoutId id="2147483745" r:id="rId27"/>
    <p:sldLayoutId id="2147483741" r:id="rId28"/>
    <p:sldLayoutId id="2147483735" r:id="rId29"/>
    <p:sldLayoutId id="2147483737" r:id="rId30"/>
    <p:sldLayoutId id="2147483739" r:id="rId31"/>
    <p:sldLayoutId id="2147483767" r:id="rId32"/>
    <p:sldLayoutId id="2147483742" r:id="rId33"/>
    <p:sldLayoutId id="2147483746" r:id="rId34"/>
    <p:sldLayoutId id="2147483732" r:id="rId35"/>
    <p:sldLayoutId id="2147483747" r:id="rId36"/>
    <p:sldLayoutId id="2147483748" r:id="rId37"/>
    <p:sldLayoutId id="2147483749" r:id="rId38"/>
    <p:sldLayoutId id="2147483754" r:id="rId39"/>
    <p:sldLayoutId id="2147483759" r:id="rId40"/>
    <p:sldLayoutId id="2147483761" r:id="rId41"/>
    <p:sldLayoutId id="2147483764" r:id="rId42"/>
    <p:sldLayoutId id="2147483750" r:id="rId43"/>
    <p:sldLayoutId id="2147483763" r:id="rId44"/>
  </p:sldLayoutIdLst>
  <p:hf hdr="0" dt="0"/>
  <p:txStyles>
    <p:title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p:titleStyle>
    <p:bodyStyle>
      <a:lvl1pPr marL="0" indent="0" algn="l" defTabSz="914400" rtl="0" eaLnBrk="1" latinLnBrk="0" hangingPunct="1">
        <a:lnSpc>
          <a:spcPct val="110000"/>
        </a:lnSpc>
        <a:spcBef>
          <a:spcPts val="600"/>
        </a:spcBef>
        <a:spcAft>
          <a:spcPts val="0"/>
        </a:spcAft>
        <a:buFont typeface="Arial" panose="020B0604020202020204" pitchFamily="34" charset="0"/>
        <a:buNone/>
        <a:defRPr sz="1200" b="0" i="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110000"/>
        </a:lnSpc>
        <a:spcBef>
          <a:spcPts val="600"/>
        </a:spcBef>
        <a:spcAft>
          <a:spcPts val="0"/>
        </a:spcAft>
        <a:buFont typeface="Arial" panose="020B0604020202020204" pitchFamily="34" charset="0"/>
        <a:buChar char="•"/>
        <a:defRPr sz="1200" b="0" i="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56" userDrawn="1">
          <p15:clr>
            <a:srgbClr val="F26B43"/>
          </p15:clr>
        </p15:guide>
        <p15:guide id="16" orient="horz" pos="144">
          <p15:clr>
            <a:srgbClr val="F26B43"/>
          </p15:clr>
        </p15:guide>
        <p15:guide id="17" orient="horz" pos="312" userDrawn="1">
          <p15:clr>
            <a:srgbClr val="F26B43"/>
          </p15:clr>
        </p15:guide>
        <p15:guide id="19" orient="horz" pos="576">
          <p15:clr>
            <a:srgbClr val="F26B43"/>
          </p15:clr>
        </p15:guide>
        <p15:guide id="20" orient="horz" pos="744" userDrawn="1">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4" pos="1354">
          <p15:clr>
            <a:srgbClr val="F26B43"/>
          </p15:clr>
        </p15:guide>
        <p15:guide id="65" pos="1498">
          <p15:clr>
            <a:srgbClr val="F26B43"/>
          </p15:clr>
        </p15:guide>
        <p15:guide id="68" pos="2710">
          <p15:clr>
            <a:srgbClr val="F26B43"/>
          </p15:clr>
        </p15:guide>
        <p15:guide id="69" pos="2568">
          <p15:clr>
            <a:srgbClr val="F26B43"/>
          </p15:clr>
        </p15:guide>
        <p15:guide id="72" pos="3772">
          <p15:clr>
            <a:srgbClr val="F26B43"/>
          </p15:clr>
        </p15:guide>
        <p15:guide id="73" pos="3919">
          <p15:clr>
            <a:srgbClr val="F26B43"/>
          </p15:clr>
        </p15:guide>
        <p15:guide id="76" pos="5128">
          <p15:clr>
            <a:srgbClr val="F26B43"/>
          </p15:clr>
        </p15:guide>
        <p15:guide id="77" pos="4981">
          <p15:clr>
            <a:srgbClr val="F26B43"/>
          </p15:clr>
        </p15:guide>
        <p15:guide id="80" pos="6186">
          <p15:clr>
            <a:srgbClr val="F26B43"/>
          </p15:clr>
        </p15:guide>
        <p15:guide id="81" pos="633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rraform.io/use-cases/infrastructure-as-code" TargetMode="External"/><Relationship Id="rId2" Type="http://schemas.openxmlformats.org/officeDocument/2006/relationships/hyperlink" Target="https://youtu.be/YcJ9IeukJL8" TargetMode="External"/><Relationship Id="rId1" Type="http://schemas.openxmlformats.org/officeDocument/2006/relationships/slideLayout" Target="../slideLayouts/slideLayout14.xml"/><Relationship Id="rId5" Type="http://schemas.openxmlformats.org/officeDocument/2006/relationships/hyperlink" Target="https://docs.microsoft.com/en-us/azure/developer/terraform/overview" TargetMode="External"/><Relationship Id="rId4" Type="http://schemas.openxmlformats.org/officeDocument/2006/relationships/hyperlink" Target="https://learn.hashicorp.com/collections/terraform/azure-get-starte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hyperlink" Target="https://www.hashicorp.com/products/terraform/multi-cloud-compliance-and-management" TargetMode="External"/><Relationship Id="rId2" Type="http://schemas.openxmlformats.org/officeDocument/2006/relationships/hyperlink" Target="https://shadow-soft.com/terraform-config-for-multi-cloud-solution/" TargetMode="External"/><Relationship Id="rId1" Type="http://schemas.openxmlformats.org/officeDocument/2006/relationships/slideLayout" Target="../slideLayouts/slideLayout14.xml"/><Relationship Id="rId4" Type="http://schemas.openxmlformats.org/officeDocument/2006/relationships/hyperlink" Target="https://www.terraform.io/intro/use-cas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learn.hashicorp.com/tutorials/terraform/azure-build" TargetMode="External"/><Relationship Id="rId2" Type="http://schemas.openxmlformats.org/officeDocument/2006/relationships/hyperlink" Target="https://chocolatey.org/install" TargetMode="External"/><Relationship Id="rId1" Type="http://schemas.openxmlformats.org/officeDocument/2006/relationships/slideLayout" Target="../slideLayouts/slideLayout8.xml"/><Relationship Id="rId5" Type="http://schemas.openxmlformats.org/officeDocument/2006/relationships/hyperlink" Target="https://learn.hashicorp.com/tutorials/terraform/install-cli" TargetMode="External"/><Relationship Id="rId4" Type="http://schemas.openxmlformats.org/officeDocument/2006/relationships/hyperlink" Target="https://www.terraform.io/download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storage/common/storage-introduction" TargetMode="External"/><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22A8A66-7877-3B41-B6B6-945CAC5423E0}"/>
              </a:ext>
            </a:extLst>
          </p:cNvPr>
          <p:cNvSpPr>
            <a:spLocks noGrp="1"/>
          </p:cNvSpPr>
          <p:nvPr>
            <p:ph type="body" sz="quarter" idx="12"/>
          </p:nvPr>
        </p:nvSpPr>
        <p:spPr/>
        <p:txBody>
          <a:bodyPr/>
          <a:lstStyle/>
          <a:p>
            <a:r>
              <a:rPr lang="en-US" dirty="0"/>
              <a:t>2022</a:t>
            </a:r>
          </a:p>
        </p:txBody>
      </p:sp>
      <p:sp>
        <p:nvSpPr>
          <p:cNvPr id="2" name="Title 1">
            <a:extLst>
              <a:ext uri="{FF2B5EF4-FFF2-40B4-BE49-F238E27FC236}">
                <a16:creationId xmlns:a16="http://schemas.microsoft.com/office/drawing/2014/main" id="{CA3BB777-E3A7-3349-B820-C2E473EC54E8}"/>
              </a:ext>
            </a:extLst>
          </p:cNvPr>
          <p:cNvSpPr>
            <a:spLocks noGrp="1"/>
          </p:cNvSpPr>
          <p:nvPr>
            <p:ph type="title"/>
          </p:nvPr>
        </p:nvSpPr>
        <p:spPr>
          <a:xfrm>
            <a:off x="466166" y="1066800"/>
            <a:ext cx="11563910" cy="4431983"/>
          </a:xfrm>
        </p:spPr>
        <p:txBody>
          <a:bodyPr/>
          <a:lstStyle/>
          <a:p>
            <a:r>
              <a:rPr lang="en-US" sz="7200" dirty="0"/>
              <a:t>	   </a:t>
            </a:r>
            <a:r>
              <a:rPr lang="en-US" dirty="0"/>
              <a:t>Terraform(IaC) with Azure</a:t>
            </a:r>
            <a:br>
              <a:rPr lang="en-US" sz="7200" dirty="0"/>
            </a:br>
            <a:r>
              <a:rPr lang="en-US" sz="7200" dirty="0"/>
              <a:t>	</a:t>
            </a:r>
            <a:br>
              <a:rPr lang="en-US" sz="7200" dirty="0"/>
            </a:br>
            <a:br>
              <a:rPr lang="en-US" sz="7200" dirty="0"/>
            </a:br>
            <a:endParaRPr lang="en-US" sz="7200" dirty="0"/>
          </a:p>
        </p:txBody>
      </p:sp>
      <p:pic>
        <p:nvPicPr>
          <p:cNvPr id="7" name="Picture 6">
            <a:extLst>
              <a:ext uri="{FF2B5EF4-FFF2-40B4-BE49-F238E27FC236}">
                <a16:creationId xmlns:a16="http://schemas.microsoft.com/office/drawing/2014/main" id="{E62392B6-3AB5-1AFA-E6F5-C594522BA2ED}"/>
              </a:ext>
            </a:extLst>
          </p:cNvPr>
          <p:cNvPicPr>
            <a:picLocks noChangeAspect="1"/>
          </p:cNvPicPr>
          <p:nvPr/>
        </p:nvPicPr>
        <p:blipFill>
          <a:blip r:embed="rId2"/>
          <a:stretch>
            <a:fillRect/>
          </a:stretch>
        </p:blipFill>
        <p:spPr>
          <a:xfrm>
            <a:off x="3604811" y="2621086"/>
            <a:ext cx="4982377" cy="24764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9197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1">
            <a:extLst>
              <a:ext uri="{FF2B5EF4-FFF2-40B4-BE49-F238E27FC236}">
                <a16:creationId xmlns:a16="http://schemas.microsoft.com/office/drawing/2014/main" id="{BA67EB35-0906-6E8C-685E-56392AE685C6}"/>
              </a:ext>
            </a:extLst>
          </p:cNvPr>
          <p:cNvSpPr txBox="1">
            <a:spLocks/>
          </p:cNvSpPr>
          <p:nvPr/>
        </p:nvSpPr>
        <p:spPr>
          <a:xfrm>
            <a:off x="269238" y="1058988"/>
            <a:ext cx="10479627" cy="4779838"/>
          </a:xfrm>
          <a:prstGeom prst="rect">
            <a:avLst/>
          </a:prstGeom>
        </p:spPr>
        <p:txBody>
          <a:bodyPr vert="horz" wrap="square" lIns="143410" tIns="89632" rIns="143410" bIns="89632" rtlCol="0">
            <a:noAutofit/>
          </a:bodyPr>
          <a:lstStyle>
            <a:lvl1pPr marL="0" marR="0" indent="0" algn="l" defTabSz="932444" rtl="0" eaLnBrk="1" fontAlgn="auto" latinLnBrk="0" hangingPunct="1">
              <a:lnSpc>
                <a:spcPct val="90000"/>
              </a:lnSpc>
              <a:spcBef>
                <a:spcPct val="20000"/>
              </a:spcBef>
              <a:spcAft>
                <a:spcPts val="0"/>
              </a:spcAft>
              <a:buClrTx/>
              <a:buSzPct val="90000"/>
              <a:buFont typeface="Arial" pitchFamily="34" charset="0"/>
              <a:buNone/>
              <a:tabLst/>
              <a:defRPr sz="2448" kern="1200" spc="0" baseline="0">
                <a:solidFill>
                  <a:schemeClr val="accent2"/>
                </a:solidFill>
                <a:latin typeface="+mn-lt"/>
                <a:ea typeface="+mn-ea"/>
                <a:cs typeface="+mn-cs"/>
              </a:defRPr>
            </a:lvl1pPr>
            <a:lvl2pPr marL="584013" marR="0" indent="-241223" algn="l" defTabSz="932444" rtl="0" eaLnBrk="1" fontAlgn="auto" latinLnBrk="0" hangingPunct="1">
              <a:lnSpc>
                <a:spcPct val="90000"/>
              </a:lnSpc>
              <a:spcBef>
                <a:spcPct val="20000"/>
              </a:spcBef>
              <a:spcAft>
                <a:spcPts val="0"/>
              </a:spcAft>
              <a:buClrTx/>
              <a:buSzPct val="90000"/>
              <a:buFont typeface="Arial" pitchFamily="34" charset="0"/>
              <a:buChar char="•"/>
              <a:tabLst/>
              <a:defRPr sz="2040" kern="1200" spc="0" baseline="0">
                <a:gradFill>
                  <a:gsLst>
                    <a:gs pos="1250">
                      <a:schemeClr val="tx1"/>
                    </a:gs>
                    <a:gs pos="100000">
                      <a:schemeClr val="tx1"/>
                    </a:gs>
                  </a:gsLst>
                  <a:lin ang="5400000" scaled="0"/>
                </a:gradFill>
                <a:latin typeface="+mn-lt"/>
                <a:ea typeface="+mn-ea"/>
                <a:cs typeface="+mn-cs"/>
              </a:defRPr>
            </a:lvl2pPr>
            <a:lvl3pPr marL="799844" marR="0" indent="-228527" algn="l" defTabSz="932444" rtl="0" eaLnBrk="1" fontAlgn="auto" latinLnBrk="0" hangingPunct="1">
              <a:lnSpc>
                <a:spcPct val="90000"/>
              </a:lnSpc>
              <a:spcBef>
                <a:spcPct val="20000"/>
              </a:spcBef>
              <a:spcAft>
                <a:spcPts val="0"/>
              </a:spcAft>
              <a:buClrTx/>
              <a:buSzPct val="90000"/>
              <a:buFont typeface="Arial" pitchFamily="34" charset="0"/>
              <a:buChar char="•"/>
              <a:tabLst/>
              <a:defRPr sz="1836" kern="1200" spc="0" baseline="0">
                <a:gradFill>
                  <a:gsLst>
                    <a:gs pos="1250">
                      <a:schemeClr val="tx1"/>
                    </a:gs>
                    <a:gs pos="100000">
                      <a:schemeClr val="tx1"/>
                    </a:gs>
                  </a:gsLst>
                  <a:lin ang="5400000" scaled="0"/>
                </a:gradFill>
                <a:latin typeface="+mn-lt"/>
                <a:ea typeface="+mn-ea"/>
                <a:cs typeface="+mn-cs"/>
              </a:defRPr>
            </a:lvl3pPr>
            <a:lvl4pPr marL="1028370" marR="0" indent="-228527" algn="l" defTabSz="932444" rtl="0" eaLnBrk="1" fontAlgn="auto" latinLnBrk="0" hangingPunct="1">
              <a:lnSpc>
                <a:spcPct val="90000"/>
              </a:lnSpc>
              <a:spcBef>
                <a:spcPct val="20000"/>
              </a:spcBef>
              <a:spcAft>
                <a:spcPts val="0"/>
              </a:spcAft>
              <a:buClrTx/>
              <a:buSzPct val="90000"/>
              <a:buFont typeface="Arial" pitchFamily="34" charset="0"/>
              <a:buChar char="•"/>
              <a:tabLst/>
              <a:defRPr sz="1632" kern="1200" spc="0" baseline="0">
                <a:gradFill>
                  <a:gsLst>
                    <a:gs pos="1250">
                      <a:schemeClr val="tx1"/>
                    </a:gs>
                    <a:gs pos="100000">
                      <a:schemeClr val="tx1"/>
                    </a:gs>
                  </a:gsLst>
                  <a:lin ang="5400000" scaled="0"/>
                </a:gradFill>
                <a:latin typeface="+mn-lt"/>
                <a:ea typeface="+mn-ea"/>
                <a:cs typeface="+mn-cs"/>
              </a:defRPr>
            </a:lvl4pPr>
            <a:lvl5pPr marL="1256897" marR="0" indent="-228527" algn="l" defTabSz="932444" rtl="0" eaLnBrk="1" fontAlgn="auto" latinLnBrk="0" hangingPunct="1">
              <a:lnSpc>
                <a:spcPct val="90000"/>
              </a:lnSpc>
              <a:spcBef>
                <a:spcPct val="20000"/>
              </a:spcBef>
              <a:spcAft>
                <a:spcPts val="0"/>
              </a:spcAft>
              <a:buClrTx/>
              <a:buSzPct val="90000"/>
              <a:buFont typeface="Arial" pitchFamily="34" charset="0"/>
              <a:buChar char="•"/>
              <a:tabLst/>
              <a:defRPr sz="1632" kern="1200" spc="0" baseline="0">
                <a:gradFill>
                  <a:gsLst>
                    <a:gs pos="1250">
                      <a:schemeClr val="tx1"/>
                    </a:gs>
                    <a:gs pos="100000">
                      <a:schemeClr val="tx1"/>
                    </a:gs>
                  </a:gsLst>
                  <a:lin ang="5400000" scaled="0"/>
                </a:gradFill>
                <a:latin typeface="+mn-lt"/>
                <a:ea typeface="+mn-ea"/>
                <a:cs typeface="+mn-cs"/>
              </a:defRPr>
            </a:lvl5pPr>
            <a:lvl6pPr marL="2564218" indent="-233111" algn="l" defTabSz="93244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442" indent="-233111" algn="l" defTabSz="93244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664" indent="-233111" algn="l" defTabSz="93244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887" indent="-233111" algn="l" defTabSz="93244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defTabSz="914192">
              <a:spcBef>
                <a:spcPts val="1176"/>
              </a:spcBef>
              <a:buClr>
                <a:schemeClr val="tx1"/>
              </a:buClr>
              <a:buFont typeface="Arial" panose="020B0604020202020204" pitchFamily="34" charset="0"/>
              <a:buChar char="•"/>
            </a:pPr>
            <a:r>
              <a:rPr lang="en-US" sz="2000" dirty="0">
                <a:solidFill>
                  <a:schemeClr val="bg1"/>
                </a:solidFill>
              </a:rPr>
              <a:t>Outputs can be specified</a:t>
            </a:r>
          </a:p>
          <a:p>
            <a:pPr marL="285750" indent="-285750" defTabSz="914192">
              <a:spcBef>
                <a:spcPts val="1176"/>
              </a:spcBef>
              <a:buClr>
                <a:schemeClr val="tx1"/>
              </a:buClr>
              <a:buFont typeface="Arial" panose="020B0604020202020204" pitchFamily="34" charset="0"/>
              <a:buChar char="•"/>
            </a:pPr>
            <a:r>
              <a:rPr lang="en-US" sz="2000" dirty="0">
                <a:solidFill>
                  <a:schemeClr val="bg1"/>
                </a:solidFill>
              </a:rPr>
              <a:t>Outputs can be queried after a run using the terraform output &lt;&lt;output name&gt;&gt;</a:t>
            </a:r>
          </a:p>
          <a:p>
            <a:pPr marL="285750" indent="-285750" defTabSz="914192">
              <a:spcBef>
                <a:spcPts val="1176"/>
              </a:spcBef>
              <a:buClr>
                <a:schemeClr val="tx1"/>
              </a:buClr>
              <a:buFont typeface="Arial" panose="020B0604020202020204" pitchFamily="34" charset="0"/>
              <a:buChar char="•"/>
            </a:pPr>
            <a:endParaRPr lang="en-US" sz="2000" dirty="0">
              <a:solidFill>
                <a:schemeClr val="bg1"/>
              </a:solidFill>
            </a:endParaRPr>
          </a:p>
          <a:p>
            <a:pPr marL="285750" indent="-285750" defTabSz="914192">
              <a:spcBef>
                <a:spcPts val="1176"/>
              </a:spcBef>
              <a:buClr>
                <a:schemeClr val="tx1"/>
              </a:buClr>
              <a:buFont typeface="Arial" panose="020B0604020202020204" pitchFamily="34" charset="0"/>
              <a:buChar char="•"/>
            </a:pPr>
            <a:endParaRPr lang="en-US" sz="1568" dirty="0">
              <a:solidFill>
                <a:schemeClr val="bg1"/>
              </a:solidFill>
            </a:endParaRPr>
          </a:p>
          <a:p>
            <a:pPr marL="285750" indent="-285750" defTabSz="914192">
              <a:spcBef>
                <a:spcPts val="1176"/>
              </a:spcBef>
              <a:buClr>
                <a:schemeClr val="tx1"/>
              </a:buClr>
              <a:buFont typeface="Arial" panose="020B0604020202020204" pitchFamily="34" charset="0"/>
              <a:buChar char="•"/>
            </a:pPr>
            <a:endParaRPr lang="en-US" sz="1568" dirty="0">
              <a:solidFill>
                <a:schemeClr val="bg1"/>
              </a:solidFill>
            </a:endParaRPr>
          </a:p>
          <a:p>
            <a:pPr marL="285750" indent="-285750" defTabSz="914192">
              <a:spcBef>
                <a:spcPts val="1176"/>
              </a:spcBef>
              <a:buClr>
                <a:schemeClr val="tx1"/>
              </a:buClr>
              <a:buFont typeface="Arial" panose="020B0604020202020204" pitchFamily="34" charset="0"/>
              <a:buChar char="•"/>
            </a:pPr>
            <a:endParaRPr lang="en-US" sz="1568" dirty="0">
              <a:solidFill>
                <a:schemeClr val="bg1"/>
              </a:solidFill>
            </a:endParaRPr>
          </a:p>
          <a:p>
            <a:pPr marL="285750" indent="-285750" defTabSz="914192">
              <a:spcBef>
                <a:spcPts val="1176"/>
              </a:spcBef>
              <a:buClr>
                <a:schemeClr val="tx1"/>
              </a:buClr>
              <a:buFont typeface="Arial" panose="020B0604020202020204" pitchFamily="34" charset="0"/>
              <a:buChar char="•"/>
            </a:pPr>
            <a:endParaRPr lang="en-US" sz="1568" dirty="0">
              <a:solidFill>
                <a:schemeClr val="bg1"/>
              </a:solidFill>
            </a:endParaRPr>
          </a:p>
          <a:p>
            <a:pPr marL="285750" indent="-285750" defTabSz="914192">
              <a:spcBef>
                <a:spcPts val="1176"/>
              </a:spcBef>
              <a:buClr>
                <a:schemeClr val="tx1"/>
              </a:buClr>
              <a:buFont typeface="Arial" panose="020B0604020202020204" pitchFamily="34" charset="0"/>
              <a:buChar char="•"/>
            </a:pPr>
            <a:endParaRPr lang="en-US" sz="1568" dirty="0">
              <a:solidFill>
                <a:schemeClr val="bg1"/>
              </a:solidFill>
            </a:endParaRPr>
          </a:p>
          <a:p>
            <a:pPr marL="285750" indent="-285750" defTabSz="914192">
              <a:spcBef>
                <a:spcPts val="1176"/>
              </a:spcBef>
              <a:buClr>
                <a:schemeClr val="tx1"/>
              </a:buClr>
              <a:buFont typeface="Arial" panose="020B0604020202020204" pitchFamily="34" charset="0"/>
              <a:buChar char="•"/>
            </a:pPr>
            <a:r>
              <a:rPr lang="en-US" sz="2000" dirty="0">
                <a:solidFill>
                  <a:srgbClr val="92D050"/>
                </a:solidFill>
              </a:rPr>
              <a:t>./terraform output </a:t>
            </a:r>
            <a:r>
              <a:rPr lang="en-US" sz="2000" dirty="0" err="1">
                <a:solidFill>
                  <a:srgbClr val="9BC838"/>
                </a:solidFill>
                <a:latin typeface="Consolas" panose="020B0609020204030204" pitchFamily="49" charset="0"/>
              </a:rPr>
              <a:t>resource_group_id</a:t>
            </a:r>
            <a:endParaRPr lang="en-US" sz="2000" dirty="0">
              <a:solidFill>
                <a:srgbClr val="92D050"/>
              </a:solidFill>
            </a:endParaRPr>
          </a:p>
          <a:p>
            <a:pPr marL="285750" indent="-285750" defTabSz="914192">
              <a:spcBef>
                <a:spcPts val="1176"/>
              </a:spcBef>
              <a:buClr>
                <a:schemeClr val="tx1"/>
              </a:buClr>
              <a:buFont typeface="Arial" panose="020B0604020202020204" pitchFamily="34" charset="0"/>
              <a:buChar char="•"/>
            </a:pPr>
            <a:endParaRPr lang="en-US" sz="1568" dirty="0">
              <a:solidFill>
                <a:schemeClr val="bg1"/>
              </a:solidFill>
            </a:endParaRPr>
          </a:p>
          <a:p>
            <a:pPr defTabSz="914192">
              <a:spcBef>
                <a:spcPts val="1176"/>
              </a:spcBef>
              <a:buClr>
                <a:schemeClr val="tx1"/>
              </a:buClr>
            </a:pPr>
            <a:endParaRPr lang="en-US" sz="1568" dirty="0">
              <a:gradFill>
                <a:gsLst>
                  <a:gs pos="1250">
                    <a:schemeClr val="tx1"/>
                  </a:gs>
                  <a:gs pos="99000">
                    <a:schemeClr val="tx1"/>
                  </a:gs>
                </a:gsLst>
                <a:lin ang="5400000" scaled="0"/>
              </a:gradFill>
            </a:endParaRPr>
          </a:p>
        </p:txBody>
      </p:sp>
      <p:sp>
        <p:nvSpPr>
          <p:cNvPr id="5" name="Title 1">
            <a:extLst>
              <a:ext uri="{FF2B5EF4-FFF2-40B4-BE49-F238E27FC236}">
                <a16:creationId xmlns:a16="http://schemas.microsoft.com/office/drawing/2014/main" id="{E5AC1C3C-8F77-CB1F-DCAB-CE852BC239CF}"/>
              </a:ext>
            </a:extLst>
          </p:cNvPr>
          <p:cNvSpPr>
            <a:spLocks noGrp="1"/>
          </p:cNvSpPr>
          <p:nvPr>
            <p:ph type="title"/>
          </p:nvPr>
        </p:nvSpPr>
        <p:spPr>
          <a:xfrm>
            <a:off x="189030" y="289512"/>
            <a:ext cx="11655840" cy="690202"/>
          </a:xfrm>
        </p:spPr>
        <p:txBody>
          <a:bodyPr/>
          <a:lstStyle/>
          <a:p>
            <a:r>
              <a:rPr lang="en-US" sz="4000" spc="0" dirty="0">
                <a:latin typeface="+mn-lt"/>
              </a:rPr>
              <a:t>Terraform Outputs</a:t>
            </a:r>
          </a:p>
        </p:txBody>
      </p:sp>
      <p:sp>
        <p:nvSpPr>
          <p:cNvPr id="6" name="Rectangle 5">
            <a:extLst>
              <a:ext uri="{FF2B5EF4-FFF2-40B4-BE49-F238E27FC236}">
                <a16:creationId xmlns:a16="http://schemas.microsoft.com/office/drawing/2014/main" id="{94A5C131-102D-13C6-3599-1E59DDB3800F}"/>
              </a:ext>
            </a:extLst>
          </p:cNvPr>
          <p:cNvSpPr/>
          <p:nvPr/>
        </p:nvSpPr>
        <p:spPr bwMode="auto">
          <a:xfrm>
            <a:off x="11056776" y="0"/>
            <a:ext cx="1135224" cy="6857027"/>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9" name="Rectangle 8">
            <a:extLst>
              <a:ext uri="{FF2B5EF4-FFF2-40B4-BE49-F238E27FC236}">
                <a16:creationId xmlns:a16="http://schemas.microsoft.com/office/drawing/2014/main" id="{737741BF-341A-3EDC-74D8-4474C6C04F93}"/>
              </a:ext>
            </a:extLst>
          </p:cNvPr>
          <p:cNvSpPr/>
          <p:nvPr/>
        </p:nvSpPr>
        <p:spPr>
          <a:xfrm>
            <a:off x="622520" y="2033843"/>
            <a:ext cx="8521481" cy="2108269"/>
          </a:xfrm>
          <a:prstGeom prst="rect">
            <a:avLst/>
          </a:prstGeom>
        </p:spPr>
        <p:txBody>
          <a:bodyPr wrap="square">
            <a:spAutoFit/>
          </a:bodyPr>
          <a:lstStyle/>
          <a:p>
            <a:br>
              <a:rPr lang="en-US" sz="2000" b="0" dirty="0">
                <a:solidFill>
                  <a:srgbClr val="D4D4D4"/>
                </a:solidFill>
                <a:effectLst/>
                <a:latin typeface="Consolas" panose="020B0609020204030204" pitchFamily="49" charset="0"/>
              </a:rPr>
            </a:br>
            <a:r>
              <a:rPr lang="en-US" sz="2000" b="0" dirty="0">
                <a:solidFill>
                  <a:srgbClr val="9BC838"/>
                </a:solidFill>
                <a:effectLst/>
                <a:latin typeface="Consolas" panose="020B0609020204030204" pitchFamily="49" charset="0"/>
              </a:rPr>
              <a:t>output "</a:t>
            </a:r>
            <a:r>
              <a:rPr lang="en-US" sz="2000" b="0" dirty="0" err="1">
                <a:solidFill>
                  <a:srgbClr val="9BC838"/>
                </a:solidFill>
                <a:effectLst/>
                <a:latin typeface="Consolas" panose="020B0609020204030204" pitchFamily="49" charset="0"/>
              </a:rPr>
              <a:t>resource_group_id</a:t>
            </a:r>
            <a:r>
              <a:rPr lang="en-US" sz="2000" b="0" dirty="0">
                <a:solidFill>
                  <a:srgbClr val="9BC838"/>
                </a:solidFill>
                <a:effectLst/>
                <a:latin typeface="Consolas" panose="020B0609020204030204" pitchFamily="49" charset="0"/>
              </a:rPr>
              <a:t>" {</a:t>
            </a:r>
          </a:p>
          <a:p>
            <a:r>
              <a:rPr lang="en-US" sz="2000" b="0" dirty="0">
                <a:solidFill>
                  <a:srgbClr val="9BC838"/>
                </a:solidFill>
                <a:effectLst/>
                <a:latin typeface="Consolas" panose="020B0609020204030204" pitchFamily="49" charset="0"/>
              </a:rPr>
              <a:t>  value = azurerm_resource_group.rg.id</a:t>
            </a:r>
          </a:p>
          <a:p>
            <a:r>
              <a:rPr lang="en-US" sz="2000" b="0" dirty="0">
                <a:solidFill>
                  <a:srgbClr val="9BC838"/>
                </a:solidFill>
                <a:effectLst/>
                <a:latin typeface="Consolas" panose="020B0609020204030204" pitchFamily="49" charset="0"/>
              </a:rPr>
              <a:t>}</a:t>
            </a:r>
          </a:p>
          <a:p>
            <a:endParaRPr lang="en-US" sz="2000" dirty="0">
              <a:solidFill>
                <a:schemeClr val="bg1"/>
              </a:solidFill>
              <a:latin typeface="Courier New" panose="02070309020205020404" pitchFamily="49" charset="0"/>
              <a:cs typeface="Courier New" panose="02070309020205020404" pitchFamily="49" charset="0"/>
            </a:endParaRPr>
          </a:p>
          <a:p>
            <a:endParaRPr lang="en-US" sz="1600" dirty="0">
              <a:solidFill>
                <a:schemeClr val="bg1"/>
              </a:solidFill>
              <a:latin typeface="Courier New" panose="02070309020205020404" pitchFamily="49" charset="0"/>
              <a:cs typeface="Courier New" panose="02070309020205020404" pitchFamily="49" charset="0"/>
            </a:endParaRPr>
          </a:p>
          <a:p>
            <a:endParaRPr lang="en-US" sz="15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342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5" presetClass="path" presetSubtype="0" decel="100000" fill="hold" grpId="1" nodeType="withEffect">
                                  <p:stCondLst>
                                    <p:cond delay="250"/>
                                  </p:stCondLst>
                                  <p:childTnLst>
                                    <p:animMotion origin="layout" path="M -3.14526E-6 -2.00182E-6 L -0.02374 -2.00182E-6 " pathEditMode="relative" rAng="0" ptsTypes="AA">
                                      <p:cBhvr>
                                        <p:cTn id="9" dur="750" spd="-100000" fill="hold"/>
                                        <p:tgtEl>
                                          <p:spTgt spid="4"/>
                                        </p:tgtEl>
                                        <p:attrNameLst>
                                          <p:attrName>ppt_x</p:attrName>
                                          <p:attrName>ppt_y</p:attrName>
                                        </p:attrNameLst>
                                      </p:cBhvr>
                                      <p:rCtr x="-118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6D70-0DCD-02CE-7963-52F1C1762EA9}"/>
              </a:ext>
            </a:extLst>
          </p:cNvPr>
          <p:cNvSpPr>
            <a:spLocks noGrp="1"/>
          </p:cNvSpPr>
          <p:nvPr>
            <p:ph type="title"/>
          </p:nvPr>
        </p:nvSpPr>
        <p:spPr/>
        <p:txBody>
          <a:bodyPr/>
          <a:lstStyle/>
          <a:p>
            <a:r>
              <a:rPr lang="en-US" sz="4000" dirty="0"/>
              <a:t>Terraform Commands</a:t>
            </a:r>
            <a:br>
              <a:rPr lang="en-US" sz="8800" dirty="0"/>
            </a:br>
            <a:endParaRPr lang="en-US" sz="4000" dirty="0"/>
          </a:p>
        </p:txBody>
      </p:sp>
      <p:sp>
        <p:nvSpPr>
          <p:cNvPr id="5" name="TextBox 4">
            <a:extLst>
              <a:ext uri="{FF2B5EF4-FFF2-40B4-BE49-F238E27FC236}">
                <a16:creationId xmlns:a16="http://schemas.microsoft.com/office/drawing/2014/main" id="{91C179B7-E61C-7A14-8955-76751F81A901}"/>
              </a:ext>
            </a:extLst>
          </p:cNvPr>
          <p:cNvSpPr txBox="1"/>
          <p:nvPr/>
        </p:nvSpPr>
        <p:spPr>
          <a:xfrm>
            <a:off x="457200" y="1661634"/>
            <a:ext cx="8763000" cy="286232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rPr>
              <a:t>terraform </a:t>
            </a:r>
            <a:r>
              <a:rPr lang="en-US" sz="2000" dirty="0">
                <a:solidFill>
                  <a:srgbClr val="92D050"/>
                </a:solidFill>
              </a:rPr>
              <a:t>init</a:t>
            </a:r>
            <a:r>
              <a:rPr lang="en-US" sz="2000" dirty="0">
                <a:solidFill>
                  <a:schemeClr val="bg1"/>
                </a:solidFill>
              </a:rPr>
              <a:t> – initialize state</a:t>
            </a:r>
          </a:p>
          <a:p>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terraform </a:t>
            </a:r>
            <a:r>
              <a:rPr lang="en-US" sz="2000" dirty="0">
                <a:solidFill>
                  <a:srgbClr val="92D050"/>
                </a:solidFill>
              </a:rPr>
              <a:t>validate</a:t>
            </a:r>
            <a:r>
              <a:rPr lang="en-US" sz="2000" dirty="0">
                <a:solidFill>
                  <a:schemeClr val="bg1"/>
                </a:solidFill>
              </a:rPr>
              <a:t> – validate your templates</a:t>
            </a:r>
          </a:p>
          <a:p>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terraform </a:t>
            </a:r>
            <a:r>
              <a:rPr lang="en-US" sz="2000" dirty="0">
                <a:solidFill>
                  <a:srgbClr val="92D050"/>
                </a:solidFill>
              </a:rPr>
              <a:t>plan</a:t>
            </a:r>
            <a:r>
              <a:rPr lang="en-US" sz="2000" dirty="0">
                <a:solidFill>
                  <a:schemeClr val="bg1"/>
                </a:solidFill>
              </a:rPr>
              <a:t> – plan your deployment, see what will occur</a:t>
            </a:r>
          </a:p>
          <a:p>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terraform </a:t>
            </a:r>
            <a:r>
              <a:rPr lang="en-US" sz="2000" dirty="0">
                <a:solidFill>
                  <a:srgbClr val="92D050"/>
                </a:solidFill>
              </a:rPr>
              <a:t>apply</a:t>
            </a:r>
            <a:r>
              <a:rPr lang="en-US" sz="2000" dirty="0">
                <a:solidFill>
                  <a:schemeClr val="bg1"/>
                </a:solidFill>
              </a:rPr>
              <a:t> – execute the deployment</a:t>
            </a:r>
          </a:p>
          <a:p>
            <a:endParaRPr lang="en-US" sz="2000" dirty="0">
              <a:solidFill>
                <a:schemeClr val="bg1"/>
              </a:solidFill>
            </a:endParaRPr>
          </a:p>
          <a:p>
            <a:pPr marL="342900" indent="-342900">
              <a:buFont typeface="Arial" panose="020B0604020202020204" pitchFamily="34" charset="0"/>
              <a:buChar char="•"/>
            </a:pPr>
            <a:r>
              <a:rPr lang="en-US" sz="2000" dirty="0">
                <a:solidFill>
                  <a:schemeClr val="bg1"/>
                </a:solidFill>
              </a:rPr>
              <a:t>terraform </a:t>
            </a:r>
            <a:r>
              <a:rPr lang="en-US" sz="2000" dirty="0">
                <a:solidFill>
                  <a:srgbClr val="92D050"/>
                </a:solidFill>
              </a:rPr>
              <a:t>destroy</a:t>
            </a:r>
            <a:r>
              <a:rPr lang="en-US" sz="2000" dirty="0">
                <a:solidFill>
                  <a:schemeClr val="bg1"/>
                </a:solidFill>
              </a:rPr>
              <a:t> – delete your </a:t>
            </a:r>
            <a:r>
              <a:rPr lang="en-US" sz="1800" dirty="0">
                <a:solidFill>
                  <a:schemeClr val="bg1"/>
                </a:solidFill>
              </a:rPr>
              <a:t>deployment</a:t>
            </a:r>
          </a:p>
        </p:txBody>
      </p:sp>
    </p:spTree>
    <p:extLst>
      <p:ext uri="{BB962C8B-B14F-4D97-AF65-F5344CB8AC3E}">
        <p14:creationId xmlns:p14="http://schemas.microsoft.com/office/powerpoint/2010/main" val="209324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350016-EE13-676F-FF88-81DE19F47032}"/>
              </a:ext>
            </a:extLst>
          </p:cNvPr>
          <p:cNvPicPr>
            <a:picLocks noChangeAspect="1"/>
          </p:cNvPicPr>
          <p:nvPr/>
        </p:nvPicPr>
        <p:blipFill>
          <a:blip r:embed="rId2"/>
          <a:stretch>
            <a:fillRect/>
          </a:stretch>
        </p:blipFill>
        <p:spPr>
          <a:xfrm>
            <a:off x="76200" y="76200"/>
            <a:ext cx="12020550" cy="6153150"/>
          </a:xfrm>
          <a:prstGeom prst="rect">
            <a:avLst/>
          </a:prstGeom>
          <a:solidFill>
            <a:schemeClr val="tx1"/>
          </a:solidFill>
        </p:spPr>
      </p:pic>
    </p:spTree>
    <p:extLst>
      <p:ext uri="{BB962C8B-B14F-4D97-AF65-F5344CB8AC3E}">
        <p14:creationId xmlns:p14="http://schemas.microsoft.com/office/powerpoint/2010/main" val="359768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1">
            <a:extLst>
              <a:ext uri="{FF2B5EF4-FFF2-40B4-BE49-F238E27FC236}">
                <a16:creationId xmlns:a16="http://schemas.microsoft.com/office/drawing/2014/main" id="{3DBA24F6-145B-4103-1585-4192041F6BC2}"/>
              </a:ext>
            </a:extLst>
          </p:cNvPr>
          <p:cNvSpPr txBox="1">
            <a:spLocks/>
          </p:cNvSpPr>
          <p:nvPr/>
        </p:nvSpPr>
        <p:spPr>
          <a:xfrm>
            <a:off x="269238" y="1058987"/>
            <a:ext cx="10479627" cy="5284663"/>
          </a:xfrm>
          <a:prstGeom prst="rect">
            <a:avLst/>
          </a:prstGeom>
        </p:spPr>
        <p:txBody>
          <a:bodyPr vert="horz" wrap="square" lIns="143410" tIns="89632" rIns="143410" bIns="89632" rtlCol="0">
            <a:noAutofit/>
          </a:bodyPr>
          <a:lstStyle>
            <a:lvl1pPr marL="0" marR="0" indent="0" algn="l" defTabSz="932444" rtl="0" eaLnBrk="1" fontAlgn="auto" latinLnBrk="0" hangingPunct="1">
              <a:lnSpc>
                <a:spcPct val="90000"/>
              </a:lnSpc>
              <a:spcBef>
                <a:spcPct val="20000"/>
              </a:spcBef>
              <a:spcAft>
                <a:spcPts val="0"/>
              </a:spcAft>
              <a:buClrTx/>
              <a:buSzPct val="90000"/>
              <a:buFont typeface="Arial" pitchFamily="34" charset="0"/>
              <a:buNone/>
              <a:tabLst/>
              <a:defRPr sz="2448" kern="1200" spc="0" baseline="0">
                <a:solidFill>
                  <a:schemeClr val="accent2"/>
                </a:solidFill>
                <a:latin typeface="+mn-lt"/>
                <a:ea typeface="+mn-ea"/>
                <a:cs typeface="+mn-cs"/>
              </a:defRPr>
            </a:lvl1pPr>
            <a:lvl2pPr marL="584013" marR="0" indent="-241223" algn="l" defTabSz="932444" rtl="0" eaLnBrk="1" fontAlgn="auto" latinLnBrk="0" hangingPunct="1">
              <a:lnSpc>
                <a:spcPct val="90000"/>
              </a:lnSpc>
              <a:spcBef>
                <a:spcPct val="20000"/>
              </a:spcBef>
              <a:spcAft>
                <a:spcPts val="0"/>
              </a:spcAft>
              <a:buClrTx/>
              <a:buSzPct val="90000"/>
              <a:buFont typeface="Arial" pitchFamily="34" charset="0"/>
              <a:buChar char="•"/>
              <a:tabLst/>
              <a:defRPr sz="2040" kern="1200" spc="0" baseline="0">
                <a:gradFill>
                  <a:gsLst>
                    <a:gs pos="1250">
                      <a:schemeClr val="tx1"/>
                    </a:gs>
                    <a:gs pos="100000">
                      <a:schemeClr val="tx1"/>
                    </a:gs>
                  </a:gsLst>
                  <a:lin ang="5400000" scaled="0"/>
                </a:gradFill>
                <a:latin typeface="+mn-lt"/>
                <a:ea typeface="+mn-ea"/>
                <a:cs typeface="+mn-cs"/>
              </a:defRPr>
            </a:lvl2pPr>
            <a:lvl3pPr marL="799844" marR="0" indent="-228527" algn="l" defTabSz="932444" rtl="0" eaLnBrk="1" fontAlgn="auto" latinLnBrk="0" hangingPunct="1">
              <a:lnSpc>
                <a:spcPct val="90000"/>
              </a:lnSpc>
              <a:spcBef>
                <a:spcPct val="20000"/>
              </a:spcBef>
              <a:spcAft>
                <a:spcPts val="0"/>
              </a:spcAft>
              <a:buClrTx/>
              <a:buSzPct val="90000"/>
              <a:buFont typeface="Arial" pitchFamily="34" charset="0"/>
              <a:buChar char="•"/>
              <a:tabLst/>
              <a:defRPr sz="1836" kern="1200" spc="0" baseline="0">
                <a:gradFill>
                  <a:gsLst>
                    <a:gs pos="1250">
                      <a:schemeClr val="tx1"/>
                    </a:gs>
                    <a:gs pos="100000">
                      <a:schemeClr val="tx1"/>
                    </a:gs>
                  </a:gsLst>
                  <a:lin ang="5400000" scaled="0"/>
                </a:gradFill>
                <a:latin typeface="+mn-lt"/>
                <a:ea typeface="+mn-ea"/>
                <a:cs typeface="+mn-cs"/>
              </a:defRPr>
            </a:lvl3pPr>
            <a:lvl4pPr marL="1028370" marR="0" indent="-228527" algn="l" defTabSz="932444" rtl="0" eaLnBrk="1" fontAlgn="auto" latinLnBrk="0" hangingPunct="1">
              <a:lnSpc>
                <a:spcPct val="90000"/>
              </a:lnSpc>
              <a:spcBef>
                <a:spcPct val="20000"/>
              </a:spcBef>
              <a:spcAft>
                <a:spcPts val="0"/>
              </a:spcAft>
              <a:buClrTx/>
              <a:buSzPct val="90000"/>
              <a:buFont typeface="Arial" pitchFamily="34" charset="0"/>
              <a:buChar char="•"/>
              <a:tabLst/>
              <a:defRPr sz="1632" kern="1200" spc="0" baseline="0">
                <a:gradFill>
                  <a:gsLst>
                    <a:gs pos="1250">
                      <a:schemeClr val="tx1"/>
                    </a:gs>
                    <a:gs pos="100000">
                      <a:schemeClr val="tx1"/>
                    </a:gs>
                  </a:gsLst>
                  <a:lin ang="5400000" scaled="0"/>
                </a:gradFill>
                <a:latin typeface="+mn-lt"/>
                <a:ea typeface="+mn-ea"/>
                <a:cs typeface="+mn-cs"/>
              </a:defRPr>
            </a:lvl4pPr>
            <a:lvl5pPr marL="1256897" marR="0" indent="-228527" algn="l" defTabSz="932444" rtl="0" eaLnBrk="1" fontAlgn="auto" latinLnBrk="0" hangingPunct="1">
              <a:lnSpc>
                <a:spcPct val="90000"/>
              </a:lnSpc>
              <a:spcBef>
                <a:spcPct val="20000"/>
              </a:spcBef>
              <a:spcAft>
                <a:spcPts val="0"/>
              </a:spcAft>
              <a:buClrTx/>
              <a:buSzPct val="90000"/>
              <a:buFont typeface="Arial" pitchFamily="34" charset="0"/>
              <a:buChar char="•"/>
              <a:tabLst/>
              <a:defRPr sz="1632" kern="1200" spc="0" baseline="0">
                <a:gradFill>
                  <a:gsLst>
                    <a:gs pos="1250">
                      <a:schemeClr val="tx1"/>
                    </a:gs>
                    <a:gs pos="100000">
                      <a:schemeClr val="tx1"/>
                    </a:gs>
                  </a:gsLst>
                  <a:lin ang="5400000" scaled="0"/>
                </a:gradFill>
                <a:latin typeface="+mn-lt"/>
                <a:ea typeface="+mn-ea"/>
                <a:cs typeface="+mn-cs"/>
              </a:defRPr>
            </a:lvl5pPr>
            <a:lvl6pPr marL="2564218" indent="-233111" algn="l" defTabSz="93244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442" indent="-233111" algn="l" defTabSz="93244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664" indent="-233111" algn="l" defTabSz="93244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887" indent="-233111" algn="l" defTabSz="93244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defTabSz="914192">
              <a:spcBef>
                <a:spcPts val="1176"/>
              </a:spcBef>
              <a:buClr>
                <a:schemeClr val="tx1"/>
              </a:buClr>
              <a:buFont typeface="Arial" panose="020B0604020202020204" pitchFamily="34" charset="0"/>
              <a:buChar char="•"/>
            </a:pPr>
            <a:r>
              <a:rPr lang="en-US" sz="2000" dirty="0">
                <a:solidFill>
                  <a:schemeClr val="bg1"/>
                </a:solidFill>
              </a:rPr>
              <a:t>You must initialize the Terraform State</a:t>
            </a:r>
          </a:p>
          <a:p>
            <a:pPr defTabSz="914192">
              <a:spcBef>
                <a:spcPts val="1176"/>
              </a:spcBef>
              <a:buClr>
                <a:schemeClr val="tx1"/>
              </a:buClr>
            </a:pPr>
            <a:endParaRPr lang="en-US" sz="2000" dirty="0">
              <a:solidFill>
                <a:schemeClr val="bg1"/>
              </a:solidFill>
            </a:endParaRPr>
          </a:p>
          <a:p>
            <a:pPr marL="285750" indent="-285750" defTabSz="914192">
              <a:spcBef>
                <a:spcPts val="1176"/>
              </a:spcBef>
              <a:buClr>
                <a:schemeClr val="tx1"/>
              </a:buClr>
              <a:buFont typeface="Arial" panose="020B0604020202020204" pitchFamily="34" charset="0"/>
              <a:buChar char="•"/>
            </a:pPr>
            <a:endParaRPr lang="en-US" sz="2000" dirty="0">
              <a:solidFill>
                <a:schemeClr val="bg1"/>
              </a:solidFill>
            </a:endParaRPr>
          </a:p>
          <a:p>
            <a:pPr marL="285750" indent="-285750" defTabSz="914192">
              <a:spcBef>
                <a:spcPts val="1176"/>
              </a:spcBef>
              <a:buClr>
                <a:schemeClr val="tx1"/>
              </a:buClr>
              <a:buFont typeface="Arial" panose="020B0604020202020204" pitchFamily="34" charset="0"/>
              <a:buChar char="•"/>
            </a:pPr>
            <a:r>
              <a:rPr lang="en-US" sz="2000" dirty="0">
                <a:solidFill>
                  <a:schemeClr val="bg1"/>
                </a:solidFill>
              </a:rPr>
              <a:t>You can also have state per resource group / application. </a:t>
            </a:r>
            <a:r>
              <a:rPr lang="en-US" sz="2000" dirty="0">
                <a:solidFill>
                  <a:srgbClr val="9BC838"/>
                </a:solidFill>
              </a:rPr>
              <a:t>Workspaces</a:t>
            </a:r>
            <a:r>
              <a:rPr lang="en-US" sz="2000" dirty="0">
                <a:solidFill>
                  <a:schemeClr val="bg1"/>
                </a:solidFill>
              </a:rPr>
              <a:t> should be used to help separate application and environment boundaries.</a:t>
            </a:r>
          </a:p>
          <a:p>
            <a:pPr marL="285750" indent="-285750" defTabSz="914192">
              <a:spcBef>
                <a:spcPts val="1176"/>
              </a:spcBef>
              <a:buClr>
                <a:schemeClr val="tx1"/>
              </a:buClr>
              <a:buFont typeface="Arial" panose="020B0604020202020204" pitchFamily="34" charset="0"/>
              <a:buChar char="•"/>
            </a:pPr>
            <a:r>
              <a:rPr lang="en-US" sz="2000" dirty="0">
                <a:solidFill>
                  <a:schemeClr val="bg1"/>
                </a:solidFill>
              </a:rPr>
              <a:t>Remote state should use Azure Blob Storage.  Keeping state on a local machine is a big concern.  The Pro / Premium Enterprise editions of Terraform provide a state server as well.</a:t>
            </a:r>
          </a:p>
          <a:p>
            <a:pPr marL="285750" indent="-285750" defTabSz="914192">
              <a:spcBef>
                <a:spcPts val="1176"/>
              </a:spcBef>
              <a:buClr>
                <a:schemeClr val="tx1"/>
              </a:buClr>
              <a:buFont typeface="Arial" panose="020B0604020202020204" pitchFamily="34" charset="0"/>
              <a:buChar char="•"/>
            </a:pPr>
            <a:r>
              <a:rPr lang="en-US" sz="2000" dirty="0">
                <a:solidFill>
                  <a:schemeClr val="bg1"/>
                </a:solidFill>
              </a:rPr>
              <a:t>You can have people competing over getting a lock to the state file</a:t>
            </a:r>
          </a:p>
          <a:p>
            <a:pPr marL="285750" indent="-285750" defTabSz="914192">
              <a:spcBef>
                <a:spcPts val="1176"/>
              </a:spcBef>
              <a:buClr>
                <a:schemeClr val="tx1"/>
              </a:buClr>
              <a:buFont typeface="Arial" panose="020B0604020202020204" pitchFamily="34" charset="0"/>
              <a:buChar char="•"/>
            </a:pPr>
            <a:r>
              <a:rPr lang="en-US" sz="2000" dirty="0">
                <a:solidFill>
                  <a:schemeClr val="bg1"/>
                </a:solidFill>
              </a:rPr>
              <a:t>NOTE: Secrets can be written to your state file </a:t>
            </a:r>
          </a:p>
          <a:p>
            <a:pPr marL="285750" indent="-285750" defTabSz="914192">
              <a:spcBef>
                <a:spcPts val="1176"/>
              </a:spcBef>
              <a:buClr>
                <a:schemeClr val="tx1"/>
              </a:buClr>
              <a:buFont typeface="Arial" panose="020B0604020202020204" pitchFamily="34" charset="0"/>
              <a:buChar char="•"/>
            </a:pPr>
            <a:endParaRPr lang="en-US" sz="1500" dirty="0">
              <a:gradFill>
                <a:gsLst>
                  <a:gs pos="1250">
                    <a:schemeClr val="tx1"/>
                  </a:gs>
                  <a:gs pos="99000">
                    <a:schemeClr val="tx1"/>
                  </a:gs>
                </a:gsLst>
                <a:lin ang="5400000" scaled="0"/>
              </a:gradFill>
            </a:endParaRPr>
          </a:p>
        </p:txBody>
      </p:sp>
      <p:sp>
        <p:nvSpPr>
          <p:cNvPr id="5" name="Title 1">
            <a:extLst>
              <a:ext uri="{FF2B5EF4-FFF2-40B4-BE49-F238E27FC236}">
                <a16:creationId xmlns:a16="http://schemas.microsoft.com/office/drawing/2014/main" id="{4AA3EE73-97D2-B269-EA16-0DF386BABC44}"/>
              </a:ext>
            </a:extLst>
          </p:cNvPr>
          <p:cNvSpPr>
            <a:spLocks noGrp="1"/>
          </p:cNvSpPr>
          <p:nvPr>
            <p:ph type="title"/>
          </p:nvPr>
        </p:nvSpPr>
        <p:spPr>
          <a:xfrm>
            <a:off x="189030" y="289512"/>
            <a:ext cx="11655840" cy="643854"/>
          </a:xfrm>
        </p:spPr>
        <p:txBody>
          <a:bodyPr/>
          <a:lstStyle/>
          <a:p>
            <a:r>
              <a:rPr lang="en-US" sz="4000" spc="0" dirty="0">
                <a:latin typeface="+mn-lt"/>
              </a:rPr>
              <a:t>Terraform State</a:t>
            </a:r>
          </a:p>
        </p:txBody>
      </p:sp>
      <p:sp>
        <p:nvSpPr>
          <p:cNvPr id="6" name="Rectangle 5">
            <a:extLst>
              <a:ext uri="{FF2B5EF4-FFF2-40B4-BE49-F238E27FC236}">
                <a16:creationId xmlns:a16="http://schemas.microsoft.com/office/drawing/2014/main" id="{627A9F84-36C8-60D1-7A3C-FAEE81679FC5}"/>
              </a:ext>
            </a:extLst>
          </p:cNvPr>
          <p:cNvSpPr/>
          <p:nvPr/>
        </p:nvSpPr>
        <p:spPr bwMode="auto">
          <a:xfrm>
            <a:off x="11056776" y="-52914"/>
            <a:ext cx="1135224" cy="6396564"/>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9" name="Rectangle 8">
            <a:extLst>
              <a:ext uri="{FF2B5EF4-FFF2-40B4-BE49-F238E27FC236}">
                <a16:creationId xmlns:a16="http://schemas.microsoft.com/office/drawing/2014/main" id="{09D6788F-0114-DE6C-59A2-DA3D3CFDA4C3}"/>
              </a:ext>
            </a:extLst>
          </p:cNvPr>
          <p:cNvSpPr/>
          <p:nvPr/>
        </p:nvSpPr>
        <p:spPr>
          <a:xfrm>
            <a:off x="1316835" y="1696155"/>
            <a:ext cx="2204484" cy="369332"/>
          </a:xfrm>
          <a:prstGeom prst="rect">
            <a:avLst/>
          </a:prstGeom>
        </p:spPr>
        <p:txBody>
          <a:bodyPr wrap="square">
            <a:spAutoFit/>
          </a:bodyPr>
          <a:lstStyle/>
          <a:p>
            <a:r>
              <a:rPr lang="en-US" b="1" dirty="0">
                <a:solidFill>
                  <a:srgbClr val="92D050"/>
                </a:solidFill>
                <a:latin typeface="Courier New" panose="02070309020205020404" pitchFamily="49" charset="0"/>
                <a:cs typeface="Courier New" panose="02070309020205020404" pitchFamily="49" charset="0"/>
              </a:rPr>
              <a:t>./</a:t>
            </a:r>
            <a:r>
              <a:rPr lang="en-US" b="1" dirty="0">
                <a:solidFill>
                  <a:srgbClr val="92D050"/>
                </a:solidFill>
                <a:cs typeface="Courier New" panose="02070309020205020404" pitchFamily="49" charset="0"/>
              </a:rPr>
              <a:t>terraform</a:t>
            </a:r>
            <a:r>
              <a:rPr lang="en-US" b="1" dirty="0">
                <a:solidFill>
                  <a:srgbClr val="92D050"/>
                </a:solidFill>
                <a:latin typeface="Courier New" panose="02070309020205020404" pitchFamily="49" charset="0"/>
                <a:cs typeface="Courier New" panose="02070309020205020404" pitchFamily="49" charset="0"/>
              </a:rPr>
              <a:t> init</a:t>
            </a:r>
            <a:endParaRPr lang="en-US" b="1" dirty="0">
              <a:solidFill>
                <a:srgbClr val="92D05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56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5" presetClass="path" presetSubtype="0" decel="100000" fill="hold" grpId="1" nodeType="withEffect">
                                  <p:stCondLst>
                                    <p:cond delay="250"/>
                                  </p:stCondLst>
                                  <p:childTnLst>
                                    <p:animMotion origin="layout" path="M -2.91667E-6 -3.33333E-6 L -0.02369 -3.33333E-6 " pathEditMode="relative" rAng="0" ptsTypes="AA">
                                      <p:cBhvr>
                                        <p:cTn id="9" dur="750" spd="-100000" fill="hold"/>
                                        <p:tgtEl>
                                          <p:spTgt spid="4"/>
                                        </p:tgtEl>
                                        <p:attrNameLst>
                                          <p:attrName>ppt_x</p:attrName>
                                          <p:attrName>ppt_y</p:attrName>
                                        </p:attrNameLst>
                                      </p:cBhvr>
                                      <p:rCtr x="-118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1">
            <a:extLst>
              <a:ext uri="{FF2B5EF4-FFF2-40B4-BE49-F238E27FC236}">
                <a16:creationId xmlns:a16="http://schemas.microsoft.com/office/drawing/2014/main" id="{B63F08D5-D9A8-4FAB-E2D5-5CC64C7E0038}"/>
              </a:ext>
            </a:extLst>
          </p:cNvPr>
          <p:cNvSpPr txBox="1">
            <a:spLocks/>
          </p:cNvSpPr>
          <p:nvPr/>
        </p:nvSpPr>
        <p:spPr>
          <a:xfrm>
            <a:off x="269238" y="1058987"/>
            <a:ext cx="10479627" cy="5665085"/>
          </a:xfrm>
          <a:prstGeom prst="rect">
            <a:avLst/>
          </a:prstGeom>
        </p:spPr>
        <p:txBody>
          <a:bodyPr vert="horz" wrap="square" lIns="143410" tIns="89632" rIns="143410" bIns="89632" rtlCol="0">
            <a:noAutofit/>
          </a:bodyPr>
          <a:lstStyle>
            <a:lvl1pPr marL="0" marR="0" indent="0" algn="l" defTabSz="932444" rtl="0" eaLnBrk="1" fontAlgn="auto" latinLnBrk="0" hangingPunct="1">
              <a:lnSpc>
                <a:spcPct val="90000"/>
              </a:lnSpc>
              <a:spcBef>
                <a:spcPct val="20000"/>
              </a:spcBef>
              <a:spcAft>
                <a:spcPts val="0"/>
              </a:spcAft>
              <a:buClrTx/>
              <a:buSzPct val="90000"/>
              <a:buFont typeface="Arial" pitchFamily="34" charset="0"/>
              <a:buNone/>
              <a:tabLst/>
              <a:defRPr sz="2448" kern="1200" spc="0" baseline="0">
                <a:solidFill>
                  <a:schemeClr val="accent2"/>
                </a:solidFill>
                <a:latin typeface="+mn-lt"/>
                <a:ea typeface="+mn-ea"/>
                <a:cs typeface="+mn-cs"/>
              </a:defRPr>
            </a:lvl1pPr>
            <a:lvl2pPr marL="584013" marR="0" indent="-241223" algn="l" defTabSz="932444" rtl="0" eaLnBrk="1" fontAlgn="auto" latinLnBrk="0" hangingPunct="1">
              <a:lnSpc>
                <a:spcPct val="90000"/>
              </a:lnSpc>
              <a:spcBef>
                <a:spcPct val="20000"/>
              </a:spcBef>
              <a:spcAft>
                <a:spcPts val="0"/>
              </a:spcAft>
              <a:buClrTx/>
              <a:buSzPct val="90000"/>
              <a:buFont typeface="Arial" pitchFamily="34" charset="0"/>
              <a:buChar char="•"/>
              <a:tabLst/>
              <a:defRPr sz="2040" kern="1200" spc="0" baseline="0">
                <a:gradFill>
                  <a:gsLst>
                    <a:gs pos="1250">
                      <a:schemeClr val="tx1"/>
                    </a:gs>
                    <a:gs pos="100000">
                      <a:schemeClr val="tx1"/>
                    </a:gs>
                  </a:gsLst>
                  <a:lin ang="5400000" scaled="0"/>
                </a:gradFill>
                <a:latin typeface="+mn-lt"/>
                <a:ea typeface="+mn-ea"/>
                <a:cs typeface="+mn-cs"/>
              </a:defRPr>
            </a:lvl2pPr>
            <a:lvl3pPr marL="799844" marR="0" indent="-228527" algn="l" defTabSz="932444" rtl="0" eaLnBrk="1" fontAlgn="auto" latinLnBrk="0" hangingPunct="1">
              <a:lnSpc>
                <a:spcPct val="90000"/>
              </a:lnSpc>
              <a:spcBef>
                <a:spcPct val="20000"/>
              </a:spcBef>
              <a:spcAft>
                <a:spcPts val="0"/>
              </a:spcAft>
              <a:buClrTx/>
              <a:buSzPct val="90000"/>
              <a:buFont typeface="Arial" pitchFamily="34" charset="0"/>
              <a:buChar char="•"/>
              <a:tabLst/>
              <a:defRPr sz="1836" kern="1200" spc="0" baseline="0">
                <a:gradFill>
                  <a:gsLst>
                    <a:gs pos="1250">
                      <a:schemeClr val="tx1"/>
                    </a:gs>
                    <a:gs pos="100000">
                      <a:schemeClr val="tx1"/>
                    </a:gs>
                  </a:gsLst>
                  <a:lin ang="5400000" scaled="0"/>
                </a:gradFill>
                <a:latin typeface="+mn-lt"/>
                <a:ea typeface="+mn-ea"/>
                <a:cs typeface="+mn-cs"/>
              </a:defRPr>
            </a:lvl3pPr>
            <a:lvl4pPr marL="1028370" marR="0" indent="-228527" algn="l" defTabSz="932444" rtl="0" eaLnBrk="1" fontAlgn="auto" latinLnBrk="0" hangingPunct="1">
              <a:lnSpc>
                <a:spcPct val="90000"/>
              </a:lnSpc>
              <a:spcBef>
                <a:spcPct val="20000"/>
              </a:spcBef>
              <a:spcAft>
                <a:spcPts val="0"/>
              </a:spcAft>
              <a:buClrTx/>
              <a:buSzPct val="90000"/>
              <a:buFont typeface="Arial" pitchFamily="34" charset="0"/>
              <a:buChar char="•"/>
              <a:tabLst/>
              <a:defRPr sz="1632" kern="1200" spc="0" baseline="0">
                <a:gradFill>
                  <a:gsLst>
                    <a:gs pos="1250">
                      <a:schemeClr val="tx1"/>
                    </a:gs>
                    <a:gs pos="100000">
                      <a:schemeClr val="tx1"/>
                    </a:gs>
                  </a:gsLst>
                  <a:lin ang="5400000" scaled="0"/>
                </a:gradFill>
                <a:latin typeface="+mn-lt"/>
                <a:ea typeface="+mn-ea"/>
                <a:cs typeface="+mn-cs"/>
              </a:defRPr>
            </a:lvl4pPr>
            <a:lvl5pPr marL="1256897" marR="0" indent="-228527" algn="l" defTabSz="932444" rtl="0" eaLnBrk="1" fontAlgn="auto" latinLnBrk="0" hangingPunct="1">
              <a:lnSpc>
                <a:spcPct val="90000"/>
              </a:lnSpc>
              <a:spcBef>
                <a:spcPct val="20000"/>
              </a:spcBef>
              <a:spcAft>
                <a:spcPts val="0"/>
              </a:spcAft>
              <a:buClrTx/>
              <a:buSzPct val="90000"/>
              <a:buFont typeface="Arial" pitchFamily="34" charset="0"/>
              <a:buChar char="•"/>
              <a:tabLst/>
              <a:defRPr sz="1632" kern="1200" spc="0" baseline="0">
                <a:gradFill>
                  <a:gsLst>
                    <a:gs pos="1250">
                      <a:schemeClr val="tx1"/>
                    </a:gs>
                    <a:gs pos="100000">
                      <a:schemeClr val="tx1"/>
                    </a:gs>
                  </a:gsLst>
                  <a:lin ang="5400000" scaled="0"/>
                </a:gradFill>
                <a:latin typeface="+mn-lt"/>
                <a:ea typeface="+mn-ea"/>
                <a:cs typeface="+mn-cs"/>
              </a:defRPr>
            </a:lvl5pPr>
            <a:lvl6pPr marL="2564218" indent="-233111" algn="l" defTabSz="93244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442" indent="-233111" algn="l" defTabSz="93244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664" indent="-233111" algn="l" defTabSz="93244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887" indent="-233111" algn="l" defTabSz="93244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defTabSz="914192">
              <a:spcBef>
                <a:spcPts val="1176"/>
              </a:spcBef>
              <a:buClr>
                <a:schemeClr val="tx1"/>
              </a:buClr>
              <a:buFont typeface="Arial" panose="020B0604020202020204" pitchFamily="34" charset="0"/>
              <a:buChar char="•"/>
            </a:pPr>
            <a:r>
              <a:rPr lang="en-US" sz="1800" dirty="0">
                <a:solidFill>
                  <a:schemeClr val="bg1"/>
                </a:solidFill>
              </a:rPr>
              <a:t>Terraform plan will show you what Terraform will perform</a:t>
            </a:r>
          </a:p>
          <a:p>
            <a:pPr defTabSz="914192">
              <a:spcBef>
                <a:spcPts val="1176"/>
              </a:spcBef>
              <a:buClr>
                <a:schemeClr val="tx1"/>
              </a:buClr>
            </a:pPr>
            <a:endParaRPr lang="en-US" sz="1800" dirty="0">
              <a:solidFill>
                <a:schemeClr val="bg1"/>
              </a:solidFill>
            </a:endParaRPr>
          </a:p>
          <a:p>
            <a:pPr marL="285750" indent="-285750" defTabSz="914192">
              <a:spcBef>
                <a:spcPts val="1176"/>
              </a:spcBef>
              <a:buClr>
                <a:schemeClr val="tx1"/>
              </a:buClr>
              <a:buFont typeface="Arial" panose="020B0604020202020204" pitchFamily="34" charset="0"/>
              <a:buChar char="•"/>
            </a:pPr>
            <a:r>
              <a:rPr lang="en-US" sz="1800" dirty="0">
                <a:solidFill>
                  <a:schemeClr val="bg1"/>
                </a:solidFill>
              </a:rPr>
              <a:t>Plans use </a:t>
            </a:r>
          </a:p>
          <a:p>
            <a:pPr marL="869763" lvl="1" indent="-285750" defTabSz="914192">
              <a:spcBef>
                <a:spcPts val="1176"/>
              </a:spcBef>
              <a:buClr>
                <a:schemeClr val="tx1"/>
              </a:buClr>
            </a:pPr>
            <a:r>
              <a:rPr lang="en-US" sz="1800" dirty="0">
                <a:solidFill>
                  <a:srgbClr val="92D050"/>
                </a:solidFill>
              </a:rPr>
              <a:t>+ resource will be created</a:t>
            </a:r>
          </a:p>
          <a:p>
            <a:pPr marL="869763" lvl="1" indent="-285750" defTabSz="914192">
              <a:spcBef>
                <a:spcPts val="1176"/>
              </a:spcBef>
              <a:buClr>
                <a:schemeClr val="tx1"/>
              </a:buClr>
            </a:pPr>
            <a:r>
              <a:rPr lang="en-US" sz="1800" dirty="0">
                <a:solidFill>
                  <a:srgbClr val="92D050"/>
                </a:solidFill>
              </a:rPr>
              <a:t>- resource will be destroyed</a:t>
            </a:r>
          </a:p>
          <a:p>
            <a:pPr marL="869763" lvl="1" indent="-285750" defTabSz="914192">
              <a:spcBef>
                <a:spcPts val="1176"/>
              </a:spcBef>
              <a:buClr>
                <a:schemeClr val="tx1"/>
              </a:buClr>
            </a:pPr>
            <a:r>
              <a:rPr lang="en-US" sz="1800" dirty="0">
                <a:solidFill>
                  <a:srgbClr val="92D050"/>
                </a:solidFill>
              </a:rPr>
              <a:t>~ resource will be updated in place</a:t>
            </a:r>
          </a:p>
          <a:p>
            <a:pPr marL="869763" lvl="1" indent="-285750" defTabSz="914192">
              <a:spcBef>
                <a:spcPts val="1176"/>
              </a:spcBef>
              <a:buClr>
                <a:schemeClr val="tx1"/>
              </a:buClr>
            </a:pPr>
            <a:r>
              <a:rPr lang="en-US" sz="1800" dirty="0">
                <a:solidFill>
                  <a:srgbClr val="92D050"/>
                </a:solidFill>
              </a:rPr>
              <a:t>-/+ resource will be destroyed and re-created</a:t>
            </a:r>
          </a:p>
          <a:p>
            <a:pPr marL="285750" indent="-285750" defTabSz="914192">
              <a:spcBef>
                <a:spcPts val="1176"/>
              </a:spcBef>
              <a:buClr>
                <a:schemeClr val="tx1"/>
              </a:buClr>
              <a:buFont typeface="Arial" panose="020B0604020202020204" pitchFamily="34" charset="0"/>
              <a:buChar char="•"/>
            </a:pPr>
            <a:r>
              <a:rPr lang="en-US" sz="1800" dirty="0">
                <a:solidFill>
                  <a:schemeClr val="bg1"/>
                </a:solidFill>
              </a:rPr>
              <a:t>Terraform apply runs the deployment</a:t>
            </a:r>
          </a:p>
          <a:p>
            <a:pPr defTabSz="914192">
              <a:spcBef>
                <a:spcPts val="1176"/>
              </a:spcBef>
              <a:buClr>
                <a:schemeClr val="tx1"/>
              </a:buClr>
            </a:pPr>
            <a:endParaRPr lang="en-US" sz="1800" dirty="0">
              <a:solidFill>
                <a:schemeClr val="bg1"/>
              </a:solidFill>
            </a:endParaRPr>
          </a:p>
          <a:p>
            <a:pPr marL="285750" indent="-285750" defTabSz="914192">
              <a:spcBef>
                <a:spcPts val="1176"/>
              </a:spcBef>
              <a:buClr>
                <a:schemeClr val="tx1"/>
              </a:buClr>
              <a:buFont typeface="Arial" panose="020B0604020202020204" pitchFamily="34" charset="0"/>
              <a:buChar char="•"/>
            </a:pPr>
            <a:endParaRPr lang="en-US" sz="1800" dirty="0">
              <a:solidFill>
                <a:schemeClr val="bg1"/>
              </a:solidFill>
            </a:endParaRPr>
          </a:p>
          <a:p>
            <a:pPr marL="285750" indent="-285750" defTabSz="914192">
              <a:spcBef>
                <a:spcPts val="1176"/>
              </a:spcBef>
              <a:buClr>
                <a:schemeClr val="tx1"/>
              </a:buClr>
              <a:buFont typeface="Arial" panose="020B0604020202020204" pitchFamily="34" charset="0"/>
              <a:buChar char="•"/>
            </a:pPr>
            <a:endParaRPr lang="en-US" sz="1800" dirty="0">
              <a:solidFill>
                <a:schemeClr val="bg1"/>
              </a:solidFill>
            </a:endParaRPr>
          </a:p>
          <a:p>
            <a:pPr marL="285750" indent="-285750" defTabSz="914192">
              <a:spcBef>
                <a:spcPts val="1176"/>
              </a:spcBef>
              <a:buClr>
                <a:schemeClr val="tx1"/>
              </a:buClr>
              <a:buFont typeface="Arial" panose="020B0604020202020204" pitchFamily="34" charset="0"/>
              <a:buChar char="•"/>
            </a:pPr>
            <a:endParaRPr lang="en-US" sz="1500" dirty="0">
              <a:solidFill>
                <a:schemeClr val="bg1"/>
              </a:solidFill>
            </a:endParaRPr>
          </a:p>
          <a:p>
            <a:pPr marL="285750" indent="-285750" defTabSz="914192">
              <a:spcBef>
                <a:spcPts val="1176"/>
              </a:spcBef>
              <a:buClr>
                <a:schemeClr val="tx1"/>
              </a:buClr>
              <a:buFont typeface="Arial" panose="020B0604020202020204" pitchFamily="34" charset="0"/>
              <a:buChar char="•"/>
            </a:pPr>
            <a:endParaRPr lang="en-US" sz="1500" dirty="0">
              <a:solidFill>
                <a:schemeClr val="bg1"/>
              </a:solidFill>
            </a:endParaRPr>
          </a:p>
          <a:p>
            <a:pPr marL="285750" indent="-285750" defTabSz="914192">
              <a:spcBef>
                <a:spcPts val="1176"/>
              </a:spcBef>
              <a:buClr>
                <a:schemeClr val="tx1"/>
              </a:buClr>
              <a:buFont typeface="Arial" panose="020B0604020202020204" pitchFamily="34" charset="0"/>
              <a:buChar char="•"/>
            </a:pPr>
            <a:endParaRPr lang="en-US" sz="1500" dirty="0">
              <a:solidFill>
                <a:schemeClr val="bg1"/>
              </a:solidFill>
            </a:endParaRPr>
          </a:p>
          <a:p>
            <a:pPr marL="285750" indent="-285750" defTabSz="914192">
              <a:spcBef>
                <a:spcPts val="1176"/>
              </a:spcBef>
              <a:buClr>
                <a:schemeClr val="tx1"/>
              </a:buClr>
              <a:buFont typeface="Arial" panose="020B0604020202020204" pitchFamily="34" charset="0"/>
              <a:buChar char="•"/>
            </a:pPr>
            <a:endParaRPr lang="en-US" sz="1500" dirty="0">
              <a:gradFill>
                <a:gsLst>
                  <a:gs pos="1250">
                    <a:schemeClr val="tx1"/>
                  </a:gs>
                  <a:gs pos="99000">
                    <a:schemeClr val="tx1"/>
                  </a:gs>
                </a:gsLst>
                <a:lin ang="5400000" scaled="0"/>
              </a:gradFill>
            </a:endParaRPr>
          </a:p>
        </p:txBody>
      </p:sp>
      <p:sp>
        <p:nvSpPr>
          <p:cNvPr id="5" name="Title 1">
            <a:extLst>
              <a:ext uri="{FF2B5EF4-FFF2-40B4-BE49-F238E27FC236}">
                <a16:creationId xmlns:a16="http://schemas.microsoft.com/office/drawing/2014/main" id="{CB203C9A-33C4-2F05-B71C-F8921D1EFE11}"/>
              </a:ext>
            </a:extLst>
          </p:cNvPr>
          <p:cNvSpPr>
            <a:spLocks noGrp="1"/>
          </p:cNvSpPr>
          <p:nvPr>
            <p:ph type="title"/>
          </p:nvPr>
        </p:nvSpPr>
        <p:spPr>
          <a:xfrm>
            <a:off x="189030" y="289512"/>
            <a:ext cx="11655840" cy="690202"/>
          </a:xfrm>
        </p:spPr>
        <p:txBody>
          <a:bodyPr/>
          <a:lstStyle/>
          <a:p>
            <a:r>
              <a:rPr lang="en-US" sz="4000" spc="0" dirty="0">
                <a:latin typeface="+mn-lt"/>
              </a:rPr>
              <a:t>Terraform Plan / Apply</a:t>
            </a:r>
          </a:p>
        </p:txBody>
      </p:sp>
      <p:sp>
        <p:nvSpPr>
          <p:cNvPr id="6" name="Rectangle 5">
            <a:extLst>
              <a:ext uri="{FF2B5EF4-FFF2-40B4-BE49-F238E27FC236}">
                <a16:creationId xmlns:a16="http://schemas.microsoft.com/office/drawing/2014/main" id="{DD40BE33-15D7-670B-3C62-16F024B27E6B}"/>
              </a:ext>
            </a:extLst>
          </p:cNvPr>
          <p:cNvSpPr/>
          <p:nvPr/>
        </p:nvSpPr>
        <p:spPr bwMode="auto">
          <a:xfrm>
            <a:off x="11056776" y="0"/>
            <a:ext cx="1135224" cy="6857027"/>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9" name="Rectangle 8">
            <a:extLst>
              <a:ext uri="{FF2B5EF4-FFF2-40B4-BE49-F238E27FC236}">
                <a16:creationId xmlns:a16="http://schemas.microsoft.com/office/drawing/2014/main" id="{F698960E-3A96-1094-0C9F-C3B801B30DA5}"/>
              </a:ext>
            </a:extLst>
          </p:cNvPr>
          <p:cNvSpPr/>
          <p:nvPr/>
        </p:nvSpPr>
        <p:spPr>
          <a:xfrm>
            <a:off x="1314302" y="1537974"/>
            <a:ext cx="2409974" cy="323165"/>
          </a:xfrm>
          <a:prstGeom prst="rect">
            <a:avLst/>
          </a:prstGeom>
        </p:spPr>
        <p:txBody>
          <a:bodyPr wrap="square">
            <a:spAutoFit/>
          </a:bodyPr>
          <a:lstStyle/>
          <a:p>
            <a:r>
              <a:rPr lang="en-US" sz="1500" b="1" dirty="0">
                <a:solidFill>
                  <a:srgbClr val="92D050"/>
                </a:solidFill>
                <a:latin typeface="Courier New" panose="02070309020205020404" pitchFamily="49" charset="0"/>
                <a:cs typeface="Courier New" panose="02070309020205020404" pitchFamily="49" charset="0"/>
              </a:rPr>
              <a:t>./terraform plan</a:t>
            </a:r>
            <a:endParaRPr lang="en-US" sz="1500" b="1" dirty="0">
              <a:solidFill>
                <a:srgbClr val="92D050"/>
              </a:solidFill>
              <a:effectLst/>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C479D4F6-ECCB-A3A9-1150-737086FE68A9}"/>
              </a:ext>
            </a:extLst>
          </p:cNvPr>
          <p:cNvSpPr/>
          <p:nvPr/>
        </p:nvSpPr>
        <p:spPr>
          <a:xfrm>
            <a:off x="1314302" y="4387313"/>
            <a:ext cx="2943373" cy="326739"/>
          </a:xfrm>
          <a:prstGeom prst="rect">
            <a:avLst/>
          </a:prstGeom>
        </p:spPr>
        <p:txBody>
          <a:bodyPr wrap="square">
            <a:spAutoFit/>
          </a:bodyPr>
          <a:lstStyle/>
          <a:p>
            <a:r>
              <a:rPr lang="en-US" sz="1500" b="1" dirty="0">
                <a:solidFill>
                  <a:srgbClr val="92D050"/>
                </a:solidFill>
                <a:latin typeface="Courier New" panose="02070309020205020404" pitchFamily="49" charset="0"/>
                <a:cs typeface="Courier New" panose="02070309020205020404" pitchFamily="49" charset="0"/>
              </a:rPr>
              <a:t>./terraform apply</a:t>
            </a:r>
            <a:endParaRPr lang="en-US" sz="1500" b="1" dirty="0">
              <a:solidFill>
                <a:srgbClr val="92D05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00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5" presetClass="path" presetSubtype="0" decel="100000" fill="hold" grpId="1" nodeType="withEffect">
                                  <p:stCondLst>
                                    <p:cond delay="250"/>
                                  </p:stCondLst>
                                  <p:childTnLst>
                                    <p:animMotion origin="layout" path="M -2.91667E-6 -1.11111E-6 L -0.02369 -1.11111E-6 " pathEditMode="relative" rAng="0" ptsTypes="AA">
                                      <p:cBhvr>
                                        <p:cTn id="9" dur="750" spd="-100000" fill="hold"/>
                                        <p:tgtEl>
                                          <p:spTgt spid="4"/>
                                        </p:tgtEl>
                                        <p:attrNameLst>
                                          <p:attrName>ppt_x</p:attrName>
                                          <p:attrName>ppt_y</p:attrName>
                                        </p:attrNameLst>
                                      </p:cBhvr>
                                      <p:rCtr x="-118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FF1F-A505-CF9F-905E-3BE9192F9150}"/>
              </a:ext>
            </a:extLst>
          </p:cNvPr>
          <p:cNvSpPr>
            <a:spLocks noGrp="1"/>
          </p:cNvSpPr>
          <p:nvPr>
            <p:ph type="title"/>
          </p:nvPr>
        </p:nvSpPr>
        <p:spPr>
          <a:xfrm>
            <a:off x="457199" y="438149"/>
            <a:ext cx="11344275" cy="4886325"/>
          </a:xfrm>
        </p:spPr>
        <p:txBody>
          <a:bodyPr/>
          <a:lstStyle/>
          <a:p>
            <a:r>
              <a:rPr lang="en-US" sz="4000" dirty="0"/>
              <a:t>Reference links</a:t>
            </a:r>
            <a:br>
              <a:rPr lang="en-US" dirty="0"/>
            </a:br>
            <a:br>
              <a:rPr lang="en-US" dirty="0"/>
            </a:br>
            <a:br>
              <a:rPr lang="en-US" b="0" dirty="0"/>
            </a:br>
            <a:r>
              <a:rPr lang="en-US" b="0" dirty="0">
                <a:hlinkClick r:id="rId2"/>
              </a:rPr>
              <a:t>https://youtu.be/YcJ9IeukJL8</a:t>
            </a:r>
            <a:br>
              <a:rPr lang="en-US" b="0" dirty="0"/>
            </a:br>
            <a:br>
              <a:rPr lang="en-US" b="0" dirty="0"/>
            </a:br>
            <a:r>
              <a:rPr lang="en-US" sz="2000" b="0" dirty="0">
                <a:hlinkClick r:id="rId3"/>
              </a:rPr>
              <a:t>https://www.terraform.io/use-cases/infrastructure-as-code</a:t>
            </a:r>
            <a:br>
              <a:rPr lang="en-US" sz="2000" b="0" dirty="0"/>
            </a:br>
            <a:br>
              <a:rPr lang="en-US" sz="2000" b="0" dirty="0"/>
            </a:br>
            <a:r>
              <a:rPr lang="en-US" sz="2000" b="0" dirty="0">
                <a:hlinkClick r:id="rId4"/>
              </a:rPr>
              <a:t>https://learn.hashicorp.com/collections/terraform/azure-get-started</a:t>
            </a:r>
            <a:br>
              <a:rPr lang="en-US" sz="2000" b="0" dirty="0"/>
            </a:br>
            <a:br>
              <a:rPr lang="en-US" b="0" dirty="0"/>
            </a:br>
            <a:r>
              <a:rPr lang="en-US" b="0" dirty="0">
                <a:hlinkClick r:id="rId5"/>
              </a:rPr>
              <a:t>https://docs.microsoft.com/en-us/azure/developer/terraform/overview</a:t>
            </a:r>
            <a:br>
              <a:rPr lang="en-US" b="0" dirty="0"/>
            </a:br>
            <a:endParaRPr lang="en-US" b="0" dirty="0"/>
          </a:p>
        </p:txBody>
      </p:sp>
    </p:spTree>
    <p:extLst>
      <p:ext uri="{BB962C8B-B14F-4D97-AF65-F5344CB8AC3E}">
        <p14:creationId xmlns:p14="http://schemas.microsoft.com/office/powerpoint/2010/main" val="3631500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2C376-2615-3D35-1C63-1FCA8D1BD4FC}"/>
              </a:ext>
            </a:extLst>
          </p:cNvPr>
          <p:cNvSpPr>
            <a:spLocks noGrp="1"/>
          </p:cNvSpPr>
          <p:nvPr>
            <p:ph type="title"/>
          </p:nvPr>
        </p:nvSpPr>
        <p:spPr>
          <a:xfrm>
            <a:off x="457201" y="400049"/>
            <a:ext cx="9686924" cy="2769989"/>
          </a:xfrm>
        </p:spPr>
        <p:txBody>
          <a:bodyPr/>
          <a:lstStyle/>
          <a:p>
            <a:br>
              <a:rPr lang="en-US" dirty="0"/>
            </a:br>
            <a:br>
              <a:rPr lang="en-US" dirty="0"/>
            </a:br>
            <a:r>
              <a:rPr lang="en-US" dirty="0"/>
              <a:t>			   </a:t>
            </a:r>
            <a:r>
              <a:rPr lang="en-US" dirty="0">
                <a:latin typeface="+mj-lt"/>
              </a:rPr>
              <a:t>Thank You!!!</a:t>
            </a:r>
          </a:p>
        </p:txBody>
      </p:sp>
    </p:spTree>
    <p:extLst>
      <p:ext uri="{BB962C8B-B14F-4D97-AF65-F5344CB8AC3E}">
        <p14:creationId xmlns:p14="http://schemas.microsoft.com/office/powerpoint/2010/main" val="372015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8853-2C78-4B22-A485-08FFDA64819B}"/>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C805E22C-8AEB-4E69-8495-FEF67A4101F4}"/>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DD286A23-74D8-48B8-A0C2-BCE3D88B6803}"/>
              </a:ext>
            </a:extLst>
          </p:cNvPr>
          <p:cNvSpPr>
            <a:spLocks noGrp="1"/>
          </p:cNvSpPr>
          <p:nvPr>
            <p:ph type="body" sz="quarter" idx="11"/>
          </p:nvPr>
        </p:nvSpPr>
        <p:spPr/>
        <p:txBody>
          <a:bodyPr/>
          <a:lstStyle/>
          <a:p>
            <a:endParaRPr lang="en-US" dirty="0"/>
          </a:p>
        </p:txBody>
      </p:sp>
      <p:sp>
        <p:nvSpPr>
          <p:cNvPr id="5" name="Text Placeholder 4">
            <a:extLst>
              <a:ext uri="{FF2B5EF4-FFF2-40B4-BE49-F238E27FC236}">
                <a16:creationId xmlns:a16="http://schemas.microsoft.com/office/drawing/2014/main" id="{31642AB3-0F46-4673-AAE4-6BF67C55006D}"/>
              </a:ext>
            </a:extLst>
          </p:cNvPr>
          <p:cNvSpPr>
            <a:spLocks noGrp="1"/>
          </p:cNvSpPr>
          <p:nvPr>
            <p:ph type="body" sz="quarter" idx="12"/>
          </p:nvPr>
        </p:nvSpPr>
        <p:spPr/>
        <p:txBody>
          <a:bodyPr/>
          <a:lstStyle/>
          <a:p>
            <a:endParaRPr lang="en-US" dirty="0"/>
          </a:p>
        </p:txBody>
      </p:sp>
      <p:sp>
        <p:nvSpPr>
          <p:cNvPr id="6" name="Text Placeholder 5">
            <a:extLst>
              <a:ext uri="{FF2B5EF4-FFF2-40B4-BE49-F238E27FC236}">
                <a16:creationId xmlns:a16="http://schemas.microsoft.com/office/drawing/2014/main" id="{6827376E-2CD9-4AA4-A8D1-937E2530851F}"/>
              </a:ext>
            </a:extLst>
          </p:cNvPr>
          <p:cNvSpPr>
            <a:spLocks noGrp="1"/>
          </p:cNvSpPr>
          <p:nvPr>
            <p:ph type="body" sz="quarter" idx="13"/>
          </p:nvPr>
        </p:nvSpPr>
        <p:spPr/>
        <p:txBody>
          <a:bodyPr/>
          <a:lstStyle/>
          <a:p>
            <a:endParaRPr lang="en-US" dirty="0"/>
          </a:p>
        </p:txBody>
      </p:sp>
      <p:sp>
        <p:nvSpPr>
          <p:cNvPr id="9" name="Text Placeholder 8">
            <a:extLst>
              <a:ext uri="{FF2B5EF4-FFF2-40B4-BE49-F238E27FC236}">
                <a16:creationId xmlns:a16="http://schemas.microsoft.com/office/drawing/2014/main" id="{78E8CE2E-8716-4778-B41E-754E927A6D41}"/>
              </a:ext>
            </a:extLst>
          </p:cNvPr>
          <p:cNvSpPr>
            <a:spLocks noGrp="1"/>
          </p:cNvSpPr>
          <p:nvPr>
            <p:ph type="body" sz="quarter" idx="16"/>
          </p:nvPr>
        </p:nvSpPr>
        <p:spPr>
          <a:xfrm>
            <a:off x="4818930" y="1191039"/>
            <a:ext cx="4554537" cy="737125"/>
          </a:xfrm>
        </p:spPr>
        <p:txBody>
          <a:bodyPr/>
          <a:lstStyle/>
          <a:p>
            <a:r>
              <a:rPr lang="en-US" dirty="0"/>
              <a:t>What is  IaC </a:t>
            </a:r>
          </a:p>
          <a:p>
            <a:endParaRPr lang="en-US" dirty="0"/>
          </a:p>
        </p:txBody>
      </p:sp>
      <p:sp>
        <p:nvSpPr>
          <p:cNvPr id="10" name="Text Placeholder 9">
            <a:extLst>
              <a:ext uri="{FF2B5EF4-FFF2-40B4-BE49-F238E27FC236}">
                <a16:creationId xmlns:a16="http://schemas.microsoft.com/office/drawing/2014/main" id="{D73CD895-6A8B-4329-8AF4-95E19F94F97F}"/>
              </a:ext>
            </a:extLst>
          </p:cNvPr>
          <p:cNvSpPr>
            <a:spLocks noGrp="1"/>
          </p:cNvSpPr>
          <p:nvPr>
            <p:ph type="body" sz="quarter" idx="17"/>
          </p:nvPr>
        </p:nvSpPr>
        <p:spPr/>
        <p:txBody>
          <a:bodyPr/>
          <a:lstStyle/>
          <a:p>
            <a:r>
              <a:rPr lang="en-US" dirty="0"/>
              <a:t>What is Terraform</a:t>
            </a:r>
          </a:p>
        </p:txBody>
      </p:sp>
      <p:sp>
        <p:nvSpPr>
          <p:cNvPr id="11" name="Text Placeholder 10">
            <a:extLst>
              <a:ext uri="{FF2B5EF4-FFF2-40B4-BE49-F238E27FC236}">
                <a16:creationId xmlns:a16="http://schemas.microsoft.com/office/drawing/2014/main" id="{04FA109C-1930-4EBD-9236-66D116E58877}"/>
              </a:ext>
            </a:extLst>
          </p:cNvPr>
          <p:cNvSpPr>
            <a:spLocks noGrp="1"/>
          </p:cNvSpPr>
          <p:nvPr>
            <p:ph type="body" sz="quarter" idx="18"/>
          </p:nvPr>
        </p:nvSpPr>
        <p:spPr>
          <a:xfrm>
            <a:off x="4818930" y="2567012"/>
            <a:ext cx="3506705" cy="693067"/>
          </a:xfrm>
        </p:spPr>
        <p:txBody>
          <a:bodyPr/>
          <a:lstStyle/>
          <a:p>
            <a:r>
              <a:rPr lang="en-US" dirty="0"/>
              <a:t>Installation and configuration</a:t>
            </a:r>
          </a:p>
          <a:p>
            <a:endParaRPr lang="en-US" dirty="0"/>
          </a:p>
        </p:txBody>
      </p:sp>
      <p:sp>
        <p:nvSpPr>
          <p:cNvPr id="12" name="Text Placeholder 11">
            <a:extLst>
              <a:ext uri="{FF2B5EF4-FFF2-40B4-BE49-F238E27FC236}">
                <a16:creationId xmlns:a16="http://schemas.microsoft.com/office/drawing/2014/main" id="{CE500D2D-2674-4AFB-A047-1D6C9CF78893}"/>
              </a:ext>
            </a:extLst>
          </p:cNvPr>
          <p:cNvSpPr>
            <a:spLocks noGrp="1"/>
          </p:cNvSpPr>
          <p:nvPr>
            <p:ph type="body" sz="quarter" idx="19"/>
          </p:nvPr>
        </p:nvSpPr>
        <p:spPr>
          <a:xfrm>
            <a:off x="4818930" y="3260079"/>
            <a:ext cx="2305769" cy="321627"/>
          </a:xfrm>
        </p:spPr>
        <p:txBody>
          <a:bodyPr/>
          <a:lstStyle/>
          <a:p>
            <a:r>
              <a:rPr lang="en-US" dirty="0"/>
              <a:t>Terraform commands</a:t>
            </a:r>
          </a:p>
        </p:txBody>
      </p:sp>
      <p:pic>
        <p:nvPicPr>
          <p:cNvPr id="8" name="Picture 7" descr="Icon&#10;&#10;Description automatically generated">
            <a:extLst>
              <a:ext uri="{FF2B5EF4-FFF2-40B4-BE49-F238E27FC236}">
                <a16:creationId xmlns:a16="http://schemas.microsoft.com/office/drawing/2014/main" id="{019BAA6F-BE13-4185-4985-6DFE6120A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508" y="896672"/>
            <a:ext cx="4219575" cy="3340679"/>
          </a:xfrm>
          <a:prstGeom prst="rect">
            <a:avLst/>
          </a:prstGeom>
        </p:spPr>
      </p:pic>
      <p:pic>
        <p:nvPicPr>
          <p:cNvPr id="16" name="Picture 15" descr="Icon&#10;&#10;Description automatically generated with medium confidence">
            <a:extLst>
              <a:ext uri="{FF2B5EF4-FFF2-40B4-BE49-F238E27FC236}">
                <a16:creationId xmlns:a16="http://schemas.microsoft.com/office/drawing/2014/main" id="{84C0250D-57CE-72A8-7428-3952B70DA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299" y="3010865"/>
            <a:ext cx="4452938" cy="2466009"/>
          </a:xfrm>
          <a:prstGeom prst="rect">
            <a:avLst/>
          </a:prstGeom>
        </p:spPr>
      </p:pic>
    </p:spTree>
    <p:extLst>
      <p:ext uri="{BB962C8B-B14F-4D97-AF65-F5344CB8AC3E}">
        <p14:creationId xmlns:p14="http://schemas.microsoft.com/office/powerpoint/2010/main" val="332497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A2D7-DEC4-27BE-04CE-4905013E3560}"/>
              </a:ext>
            </a:extLst>
          </p:cNvPr>
          <p:cNvSpPr>
            <a:spLocks noGrp="1"/>
          </p:cNvSpPr>
          <p:nvPr>
            <p:ph type="title"/>
          </p:nvPr>
        </p:nvSpPr>
        <p:spPr>
          <a:xfrm>
            <a:off x="457200" y="457199"/>
            <a:ext cx="11274552" cy="5267325"/>
          </a:xfrm>
        </p:spPr>
        <p:txBody>
          <a:bodyPr/>
          <a:lstStyle/>
          <a:p>
            <a:r>
              <a:rPr lang="en-US" sz="4000" dirty="0"/>
              <a:t>What is IAC?</a:t>
            </a:r>
            <a:br>
              <a:rPr lang="en-US" sz="4000" dirty="0"/>
            </a:br>
            <a:br>
              <a:rPr lang="en-US" sz="4000" dirty="0"/>
            </a:br>
            <a:r>
              <a:rPr lang="en-US" sz="2000" dirty="0">
                <a:solidFill>
                  <a:srgbClr val="9BC838"/>
                </a:solidFill>
              </a:rPr>
              <a:t>Infrastructure</a:t>
            </a:r>
            <a:r>
              <a:rPr lang="en-US" sz="2000" dirty="0"/>
              <a:t> is the collection of hardware and software elements needed to enable cloud computing. It includes computing power, networking, and storage, as well as an interface for users to access their virtualized resources.</a:t>
            </a:r>
            <a:br>
              <a:rPr lang="en-US" sz="2000" dirty="0"/>
            </a:br>
            <a:br>
              <a:rPr lang="en-US" sz="4000" dirty="0"/>
            </a:br>
            <a:r>
              <a:rPr lang="en-US" sz="2000" dirty="0">
                <a:solidFill>
                  <a:srgbClr val="9BC838"/>
                </a:solidFill>
              </a:rPr>
              <a:t>Infrastructure as Code </a:t>
            </a:r>
            <a:r>
              <a:rPr lang="en-US" sz="2000" dirty="0"/>
              <a:t>(IaC) is the managing and provisioning of infrastructure through code instead of through manual processes.</a:t>
            </a:r>
            <a:br>
              <a:rPr lang="en-US" sz="2000" dirty="0"/>
            </a:br>
            <a:r>
              <a:rPr lang="en-US" sz="2000" dirty="0"/>
              <a:t>With IaC, configuration files are created that contain your infrastructure specifications, which makes it easier to edit and distribute configurations. It also ensures that you provision the same environment every time. By codifying and documenting your configuration specifications, IaC aids configuration management and helps you to avoid undocumented, ad-hoc configuration changes</a:t>
            </a:r>
          </a:p>
        </p:txBody>
      </p:sp>
    </p:spTree>
    <p:extLst>
      <p:ext uri="{BB962C8B-B14F-4D97-AF65-F5344CB8AC3E}">
        <p14:creationId xmlns:p14="http://schemas.microsoft.com/office/powerpoint/2010/main" val="69140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953C-CB01-4712-BBE3-D14016E42CFA}"/>
              </a:ext>
            </a:extLst>
          </p:cNvPr>
          <p:cNvSpPr>
            <a:spLocks noGrp="1"/>
          </p:cNvSpPr>
          <p:nvPr>
            <p:ph type="title"/>
          </p:nvPr>
        </p:nvSpPr>
        <p:spPr>
          <a:xfrm>
            <a:off x="457200" y="350494"/>
            <a:ext cx="6164495" cy="615553"/>
          </a:xfrm>
        </p:spPr>
        <p:txBody>
          <a:bodyPr/>
          <a:lstStyle/>
          <a:p>
            <a:r>
              <a:rPr lang="en-US" sz="4000" dirty="0"/>
              <a:t>What is Terraform?</a:t>
            </a:r>
          </a:p>
        </p:txBody>
      </p:sp>
      <p:sp>
        <p:nvSpPr>
          <p:cNvPr id="3" name="Text Placeholder 2">
            <a:extLst>
              <a:ext uri="{FF2B5EF4-FFF2-40B4-BE49-F238E27FC236}">
                <a16:creationId xmlns:a16="http://schemas.microsoft.com/office/drawing/2014/main" id="{053A68E7-5791-4098-81AD-36908AE0161C}"/>
              </a:ext>
            </a:extLst>
          </p:cNvPr>
          <p:cNvSpPr>
            <a:spLocks noGrp="1"/>
          </p:cNvSpPr>
          <p:nvPr>
            <p:ph type="body" sz="quarter" idx="10"/>
          </p:nvPr>
        </p:nvSpPr>
        <p:spPr>
          <a:xfrm>
            <a:off x="339048" y="1273836"/>
            <a:ext cx="9766977" cy="5129480"/>
          </a:xfrm>
        </p:spPr>
        <p:txBody>
          <a:bodyPr/>
          <a:lstStyle/>
          <a:p>
            <a:pPr algn="l"/>
            <a:r>
              <a:rPr lang="en-US" sz="2000" b="0" i="0" dirty="0">
                <a:effectLst/>
              </a:rPr>
              <a:t>Terraform is HashiCorp's infrastructure as code tool. It lets you define resources and infrastructure in human-readable, declarative configuration files, and manages your infrastructure's lifecycle. Using Terraform has several advantages over manually managing infrastructure:</a:t>
            </a:r>
          </a:p>
          <a:p>
            <a:pPr algn="l"/>
            <a:endParaRPr lang="en-US" sz="2000" b="0" i="0" dirty="0">
              <a:effectLst/>
            </a:endParaRPr>
          </a:p>
          <a:p>
            <a:pPr>
              <a:buFont typeface="Arial" panose="020B0604020202020204" pitchFamily="34" charset="0"/>
              <a:buChar char="•"/>
            </a:pPr>
            <a:r>
              <a:rPr lang="en-US" sz="2000" dirty="0"/>
              <a:t>  </a:t>
            </a:r>
            <a:r>
              <a:rPr lang="en-US" sz="2000" b="0" i="0" dirty="0">
                <a:effectLst/>
              </a:rPr>
              <a:t>Terraform is an orchestration tool for provisioning cloud resources </a:t>
            </a:r>
          </a:p>
          <a:p>
            <a:pPr>
              <a:buFont typeface="Arial" panose="020B0604020202020204" pitchFamily="34" charset="0"/>
              <a:buChar char="•"/>
            </a:pPr>
            <a:r>
              <a:rPr lang="en-US" sz="2000" b="0" i="0" dirty="0">
                <a:effectLst/>
              </a:rPr>
              <a:t>  Terraform can manage infrastructure on multiple cloud platforms. e</a:t>
            </a:r>
            <a:r>
              <a:rPr lang="en-US" sz="2000" dirty="0"/>
              <a:t>.g. </a:t>
            </a:r>
            <a:r>
              <a:rPr lang="en-US" sz="2000" dirty="0">
                <a:solidFill>
                  <a:srgbClr val="9BC838"/>
                </a:solidFill>
              </a:rPr>
              <a:t>Azure, AWS ,GCP etc.</a:t>
            </a:r>
            <a:endParaRPr lang="en-US" sz="2000" b="0" i="0" dirty="0">
              <a:solidFill>
                <a:srgbClr val="9BC838"/>
              </a:solidFill>
              <a:effectLst/>
            </a:endParaRPr>
          </a:p>
          <a:p>
            <a:pPr>
              <a:buFont typeface="Arial" panose="020B0604020202020204" pitchFamily="34" charset="0"/>
              <a:buChar char="•"/>
            </a:pPr>
            <a:r>
              <a:rPr lang="en-US" sz="2000" b="0" i="0" dirty="0">
                <a:effectLst/>
              </a:rPr>
              <a:t>  Terraform uses HashiCorp Configuration Language (</a:t>
            </a:r>
            <a:r>
              <a:rPr lang="en-US" sz="2000" b="0" i="0" dirty="0">
                <a:solidFill>
                  <a:srgbClr val="9BC838"/>
                </a:solidFill>
                <a:effectLst/>
              </a:rPr>
              <a:t>HCL</a:t>
            </a:r>
            <a:r>
              <a:rPr lang="en-US" sz="2000" b="0" i="0" dirty="0">
                <a:effectLst/>
              </a:rPr>
              <a:t>)</a:t>
            </a:r>
          </a:p>
          <a:p>
            <a:pPr>
              <a:buFont typeface="Arial" panose="020B0604020202020204" pitchFamily="34" charset="0"/>
              <a:buChar char="•"/>
            </a:pPr>
            <a:r>
              <a:rPr lang="en-US" sz="2000" b="0" i="0" dirty="0">
                <a:effectLst/>
              </a:rPr>
              <a:t>  You can commit your configurations to </a:t>
            </a:r>
            <a:r>
              <a:rPr lang="en-US" sz="2000" b="0" i="0" dirty="0">
                <a:solidFill>
                  <a:srgbClr val="9BC838"/>
                </a:solidFill>
                <a:effectLst/>
              </a:rPr>
              <a:t>version control </a:t>
            </a:r>
            <a:r>
              <a:rPr lang="en-US" sz="2000" b="0" i="0" dirty="0">
                <a:effectLst/>
              </a:rPr>
              <a:t>to safely collaborate on infrastructure</a:t>
            </a:r>
          </a:p>
          <a:p>
            <a:pPr algn="l">
              <a:buFont typeface="Arial" panose="020B0604020202020204" pitchFamily="34" charset="0"/>
              <a:buChar char="•"/>
            </a:pPr>
            <a:r>
              <a:rPr lang="en-US" sz="2000" b="0" i="0" dirty="0">
                <a:effectLst/>
              </a:rPr>
              <a:t>  Lowers the potential for human errors while deploying and managing infrastructure</a:t>
            </a:r>
          </a:p>
          <a:p>
            <a:pPr algn="l">
              <a:buFont typeface="Arial" panose="020B0604020202020204" pitchFamily="34" charset="0"/>
              <a:buChar char="•"/>
            </a:pPr>
            <a:r>
              <a:rPr lang="en-US" sz="2000" b="0" i="0" dirty="0">
                <a:effectLst/>
              </a:rPr>
              <a:t>  Deploys the same template multiple times to </a:t>
            </a:r>
            <a:r>
              <a:rPr lang="en-US" sz="2000" b="0" i="0" dirty="0">
                <a:solidFill>
                  <a:srgbClr val="9BC838"/>
                </a:solidFill>
                <a:effectLst/>
              </a:rPr>
              <a:t>create identical development, test, and production environments</a:t>
            </a:r>
          </a:p>
          <a:p>
            <a:pPr algn="l"/>
            <a:endParaRPr lang="en-US" sz="2000" b="0" i="0" dirty="0">
              <a:effectLst/>
              <a:latin typeface="var(--font-body)"/>
            </a:endParaRPr>
          </a:p>
          <a:p>
            <a:endParaRPr lang="en-US" dirty="0"/>
          </a:p>
        </p:txBody>
      </p:sp>
      <p:pic>
        <p:nvPicPr>
          <p:cNvPr id="4" name="Picture 3" descr="Icon&#10;&#10;Description automatically generated">
            <a:extLst>
              <a:ext uri="{FF2B5EF4-FFF2-40B4-BE49-F238E27FC236}">
                <a16:creationId xmlns:a16="http://schemas.microsoft.com/office/drawing/2014/main" id="{62E5BD2B-62FF-D7AF-9806-5D1A210F2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250" y="76200"/>
            <a:ext cx="3533775" cy="2943225"/>
          </a:xfrm>
          <a:prstGeom prst="rect">
            <a:avLst/>
          </a:prstGeom>
        </p:spPr>
      </p:pic>
    </p:spTree>
    <p:extLst>
      <p:ext uri="{BB962C8B-B14F-4D97-AF65-F5344CB8AC3E}">
        <p14:creationId xmlns:p14="http://schemas.microsoft.com/office/powerpoint/2010/main" val="391737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diagram, application, Teams&#10;&#10;Description automatically generated">
            <a:extLst>
              <a:ext uri="{FF2B5EF4-FFF2-40B4-BE49-F238E27FC236}">
                <a16:creationId xmlns:a16="http://schemas.microsoft.com/office/drawing/2014/main" id="{D7CC382A-54FD-3C87-A61B-6B11E26A3147}"/>
              </a:ext>
            </a:extLst>
          </p:cNvPr>
          <p:cNvPicPr>
            <a:picLocks noChangeAspect="1"/>
          </p:cNvPicPr>
          <p:nvPr/>
        </p:nvPicPr>
        <p:blipFill>
          <a:blip r:embed="rId2"/>
          <a:stretch>
            <a:fillRect/>
          </a:stretch>
        </p:blipFill>
        <p:spPr>
          <a:xfrm>
            <a:off x="0" y="857250"/>
            <a:ext cx="12192000" cy="5372100"/>
          </a:xfrm>
          <a:prstGeom prst="rect">
            <a:avLst/>
          </a:prstGeom>
          <a:noFill/>
        </p:spPr>
      </p:pic>
    </p:spTree>
    <p:extLst>
      <p:ext uri="{BB962C8B-B14F-4D97-AF65-F5344CB8AC3E}">
        <p14:creationId xmlns:p14="http://schemas.microsoft.com/office/powerpoint/2010/main" val="91469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A091-000C-300B-A678-712B5B2413B2}"/>
              </a:ext>
            </a:extLst>
          </p:cNvPr>
          <p:cNvSpPr>
            <a:spLocks noGrp="1"/>
          </p:cNvSpPr>
          <p:nvPr>
            <p:ph type="title"/>
          </p:nvPr>
        </p:nvSpPr>
        <p:spPr>
          <a:xfrm>
            <a:off x="458724" y="457200"/>
            <a:ext cx="11274552" cy="685800"/>
          </a:xfrm>
        </p:spPr>
        <p:txBody>
          <a:bodyPr/>
          <a:lstStyle/>
          <a:p>
            <a:r>
              <a:rPr lang="en-US" sz="4000" dirty="0"/>
              <a:t>Terraform Use Cases</a:t>
            </a:r>
            <a:br>
              <a:rPr lang="en-US" sz="4000" dirty="0"/>
            </a:br>
            <a:br>
              <a:rPr lang="en-US" sz="2000" dirty="0"/>
            </a:br>
            <a:br>
              <a:rPr lang="en-US" sz="2000" dirty="0"/>
            </a:br>
            <a:r>
              <a:rPr lang="en-US" sz="2000" dirty="0"/>
              <a:t>Parallel Environments: </a:t>
            </a:r>
            <a:br>
              <a:rPr lang="en-US" sz="2000" dirty="0"/>
            </a:br>
            <a:r>
              <a:rPr lang="en-US" sz="2000" dirty="0"/>
              <a:t>Terraform lets you rapidly spin up and decommission infrastructure for development, QA, and production</a:t>
            </a:r>
            <a:br>
              <a:rPr lang="en-US" sz="2000" dirty="0"/>
            </a:br>
            <a:br>
              <a:rPr lang="en-US" sz="2000" dirty="0"/>
            </a:br>
            <a:br>
              <a:rPr lang="en-US" sz="2000" dirty="0"/>
            </a:br>
            <a:r>
              <a:rPr lang="en-US" sz="2000" dirty="0"/>
              <a:t>Multi-Cloud Deployment : </a:t>
            </a:r>
            <a:br>
              <a:rPr lang="en-US" sz="2000" dirty="0"/>
            </a:br>
            <a:r>
              <a:rPr lang="en-US" sz="2000" dirty="0"/>
              <a:t>Provisioning infrastructure across multiple clouds increases fault-tolerance, allowing for more graceful recovery from cloud provider outages</a:t>
            </a:r>
            <a:br>
              <a:rPr lang="en-US" sz="2000" dirty="0"/>
            </a:br>
            <a:r>
              <a:rPr lang="en-US" sz="2000" dirty="0">
                <a:hlinkClick r:id="rId2"/>
              </a:rPr>
              <a:t>https://shadow-soft.com/terraform-config-for-multi-cloud-solution/</a:t>
            </a:r>
            <a:br>
              <a:rPr lang="en-US" sz="2000" dirty="0">
                <a:hlinkClick r:id="rId2"/>
              </a:rPr>
            </a:br>
            <a:r>
              <a:rPr lang="en-US" sz="2000" dirty="0">
                <a:hlinkClick r:id="rId3"/>
              </a:rPr>
              <a:t>https://www.hashicorp.com/products/terraform/multi-cloud-compliance-and-management</a:t>
            </a:r>
            <a:br>
              <a:rPr lang="en-US" sz="2000" dirty="0"/>
            </a:br>
            <a:br>
              <a:rPr lang="en-US" sz="2000" dirty="0"/>
            </a:br>
            <a:br>
              <a:rPr lang="en-US" sz="2000" dirty="0"/>
            </a:br>
            <a:r>
              <a:rPr lang="en-US" sz="2000" dirty="0"/>
              <a:t>For more details follow the link below</a:t>
            </a:r>
            <a:br>
              <a:rPr lang="en-US" sz="2000" dirty="0"/>
            </a:br>
            <a:r>
              <a:rPr lang="en-US" sz="2000" dirty="0">
                <a:hlinkClick r:id="rId4"/>
              </a:rPr>
              <a:t>https://www.terraform.io/intro/use-cases</a:t>
            </a:r>
            <a:br>
              <a:rPr lang="en-US" sz="2000" dirty="0"/>
            </a:br>
            <a:br>
              <a:rPr lang="en-US" sz="2000" dirty="0"/>
            </a:br>
            <a:r>
              <a:rPr lang="en-US" sz="2000" dirty="0"/>
              <a:t> </a:t>
            </a:r>
          </a:p>
        </p:txBody>
      </p:sp>
    </p:spTree>
    <p:extLst>
      <p:ext uri="{BB962C8B-B14F-4D97-AF65-F5344CB8AC3E}">
        <p14:creationId xmlns:p14="http://schemas.microsoft.com/office/powerpoint/2010/main" val="334947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4D9-1291-4EFD-AADE-6C0E62A83260}"/>
              </a:ext>
            </a:extLst>
          </p:cNvPr>
          <p:cNvSpPr>
            <a:spLocks noGrp="1"/>
          </p:cNvSpPr>
          <p:nvPr>
            <p:ph type="title"/>
          </p:nvPr>
        </p:nvSpPr>
        <p:spPr>
          <a:xfrm>
            <a:off x="457201" y="76201"/>
            <a:ext cx="7450138" cy="647699"/>
          </a:xfrm>
        </p:spPr>
        <p:txBody>
          <a:bodyPr/>
          <a:lstStyle/>
          <a:p>
            <a:r>
              <a:rPr lang="en-US" sz="4000" dirty="0"/>
              <a:t>Install Terraform</a:t>
            </a:r>
          </a:p>
        </p:txBody>
      </p:sp>
      <p:sp>
        <p:nvSpPr>
          <p:cNvPr id="3" name="Text Placeholder 2">
            <a:extLst>
              <a:ext uri="{FF2B5EF4-FFF2-40B4-BE49-F238E27FC236}">
                <a16:creationId xmlns:a16="http://schemas.microsoft.com/office/drawing/2014/main" id="{E61EFFB1-878C-46BC-A8DF-BA3B439D53E6}"/>
              </a:ext>
            </a:extLst>
          </p:cNvPr>
          <p:cNvSpPr>
            <a:spLocks noGrp="1"/>
          </p:cNvSpPr>
          <p:nvPr>
            <p:ph type="body" sz="quarter" idx="10"/>
          </p:nvPr>
        </p:nvSpPr>
        <p:spPr>
          <a:xfrm>
            <a:off x="595312" y="723900"/>
            <a:ext cx="11001375" cy="5524501"/>
          </a:xfrm>
        </p:spPr>
        <p:txBody>
          <a:bodyPr/>
          <a:lstStyle/>
          <a:p>
            <a:r>
              <a:rPr lang="en-US" sz="2000" i="0" dirty="0">
                <a:effectLst/>
              </a:rPr>
              <a:t>Two ways </a:t>
            </a:r>
            <a:r>
              <a:rPr lang="en-US" sz="2000" b="0" i="0" dirty="0">
                <a:effectLst/>
              </a:rPr>
              <a:t>to install terraform in windows  chocolatey or with executable file </a:t>
            </a:r>
          </a:p>
          <a:p>
            <a:endParaRPr lang="en-US" sz="2000" b="0" i="0" dirty="0">
              <a:effectLst/>
            </a:endParaRPr>
          </a:p>
          <a:p>
            <a:r>
              <a:rPr lang="en-US" sz="2000" b="0" i="0" dirty="0">
                <a:effectLst/>
              </a:rPr>
              <a:t>1. </a:t>
            </a:r>
            <a:r>
              <a:rPr lang="en-US" sz="2000" i="0" dirty="0">
                <a:effectLst/>
              </a:rPr>
              <a:t>Steps to install with chocolatey</a:t>
            </a:r>
          </a:p>
          <a:p>
            <a:pPr marL="457200" indent="-457200">
              <a:buFont typeface="+mj-lt"/>
              <a:buAutoNum type="alphaLcPeriod"/>
            </a:pPr>
            <a:r>
              <a:rPr lang="en-US" sz="2000" dirty="0"/>
              <a:t>Open power shell with admin Install chocolatey for windows </a:t>
            </a:r>
            <a:r>
              <a:rPr lang="en-US" sz="2000" dirty="0">
                <a:hlinkClick r:id="rId2"/>
              </a:rPr>
              <a:t>https://chocolatey.org/install</a:t>
            </a:r>
            <a:endParaRPr lang="en-US" sz="2000" dirty="0"/>
          </a:p>
          <a:p>
            <a:pPr marL="457200" indent="-457200">
              <a:buFont typeface="+mj-lt"/>
              <a:buAutoNum type="alphaLcPeriod"/>
            </a:pPr>
            <a:r>
              <a:rPr lang="en-US" sz="2000" dirty="0"/>
              <a:t>choco install terraform -&gt;do you want to run the script  by answering y  or a</a:t>
            </a:r>
          </a:p>
          <a:p>
            <a:pPr marL="457200" indent="-457200">
              <a:buFont typeface="+mj-lt"/>
              <a:buAutoNum type="alphaLcPeriod"/>
            </a:pPr>
            <a:r>
              <a:rPr lang="en-US" sz="2000" dirty="0"/>
              <a:t>And to check if terraform installed or not open power shell window without admin mode and type</a:t>
            </a:r>
            <a:r>
              <a:rPr lang="en-US" sz="2000" dirty="0">
                <a:solidFill>
                  <a:srgbClr val="92D050"/>
                </a:solidFill>
              </a:rPr>
              <a:t> terraform -help</a:t>
            </a:r>
            <a:endParaRPr lang="en-US" sz="2000" dirty="0"/>
          </a:p>
          <a:p>
            <a:pPr marL="457200" indent="-457200">
              <a:buFont typeface="+mj-lt"/>
              <a:buAutoNum type="alphaLcPeriod"/>
            </a:pPr>
            <a:r>
              <a:rPr lang="en-US" sz="2000" dirty="0"/>
              <a:t>Install Azure cli Terraform must authenticate the azure to create infra </a:t>
            </a:r>
            <a:r>
              <a:rPr lang="en-US" sz="2000" dirty="0">
                <a:hlinkClick r:id="rId3"/>
              </a:rPr>
              <a:t>https://learn.hashicorp.com/tutorials/terraform/azure-build</a:t>
            </a:r>
            <a:endParaRPr lang="en-US" sz="2000" dirty="0"/>
          </a:p>
          <a:p>
            <a:pPr marL="457200" indent="-457200">
              <a:buFont typeface="+mj-lt"/>
              <a:buAutoNum type="alphaLcPeriod"/>
            </a:pPr>
            <a:r>
              <a:rPr lang="en-US" sz="2000" dirty="0"/>
              <a:t>After azure cli installation put command </a:t>
            </a:r>
            <a:r>
              <a:rPr lang="en-US" sz="2000" b="0" i="0" dirty="0">
                <a:solidFill>
                  <a:srgbClr val="92D050"/>
                </a:solidFill>
                <a:effectLst/>
              </a:rPr>
              <a:t>az login </a:t>
            </a:r>
          </a:p>
          <a:p>
            <a:endParaRPr lang="en-US" sz="2000" dirty="0">
              <a:solidFill>
                <a:srgbClr val="92D050"/>
              </a:solidFill>
            </a:endParaRPr>
          </a:p>
          <a:p>
            <a:r>
              <a:rPr lang="en-US" sz="2000" dirty="0"/>
              <a:t>2. Manual installation by downloading binary and binary should be available on environment variable PATH </a:t>
            </a:r>
            <a:r>
              <a:rPr lang="en-US" sz="2000" b="1" dirty="0"/>
              <a:t>: </a:t>
            </a:r>
            <a:r>
              <a:rPr lang="en-US" sz="2000" b="1" dirty="0">
                <a:hlinkClick r:id="rId4"/>
              </a:rPr>
              <a:t>https://www.terraform.io/downloads</a:t>
            </a:r>
            <a:endParaRPr lang="en-US" sz="2000" b="1" dirty="0"/>
          </a:p>
          <a:p>
            <a:r>
              <a:rPr lang="en-US" sz="2000" b="1" dirty="0"/>
              <a:t>For more details follow this link </a:t>
            </a:r>
            <a:r>
              <a:rPr lang="en-US" sz="2000" b="1" dirty="0">
                <a:hlinkClick r:id="rId5"/>
              </a:rPr>
              <a:t>https://learn.hashicorp.com/tutorials/terraform/install-cli</a:t>
            </a:r>
            <a:endParaRPr lang="en-US" sz="2000" b="1" dirty="0"/>
          </a:p>
          <a:p>
            <a:endParaRPr lang="en-US" sz="2000" b="1" dirty="0"/>
          </a:p>
          <a:p>
            <a:endParaRPr lang="en-US" sz="2000" b="1" dirty="0"/>
          </a:p>
          <a:p>
            <a:r>
              <a:rPr lang="en-US" sz="2000" b="0" i="0" dirty="0">
                <a:solidFill>
                  <a:srgbClr val="92D050"/>
                </a:solidFill>
                <a:effectLst/>
              </a:rPr>
              <a:t>      </a:t>
            </a:r>
          </a:p>
          <a:p>
            <a:endParaRPr lang="en-US" sz="2000" b="0" i="0" dirty="0">
              <a:effectLst/>
            </a:endParaRPr>
          </a:p>
          <a:p>
            <a:endParaRPr lang="en-US" b="0" i="0" dirty="0">
              <a:effectLst/>
              <a:latin typeface="dejavu-sans-mono-web"/>
            </a:endParaRPr>
          </a:p>
          <a:p>
            <a:endParaRPr lang="en-US" dirty="0">
              <a:latin typeface="dejavu-sans-mono-web"/>
            </a:endParaRPr>
          </a:p>
          <a:p>
            <a:endParaRPr lang="en-US" b="0" i="0" dirty="0">
              <a:effectLst/>
              <a:latin typeface="dejavu-sans-mono-web"/>
            </a:endParaRPr>
          </a:p>
          <a:p>
            <a:endParaRPr lang="en-US" dirty="0">
              <a:solidFill>
                <a:srgbClr val="92D050"/>
              </a:solidFill>
            </a:endParaRPr>
          </a:p>
          <a:p>
            <a:pPr marL="342900" indent="-342900">
              <a:buAutoNum type="arabicPeriod"/>
            </a:pPr>
            <a:endParaRPr lang="en-US" dirty="0">
              <a:solidFill>
                <a:srgbClr val="92D050"/>
              </a:solidFill>
            </a:endParaRPr>
          </a:p>
          <a:p>
            <a:pPr marL="342900" indent="-342900">
              <a:buAutoNum type="arabicPeriod"/>
            </a:pPr>
            <a:endParaRPr lang="en-US" dirty="0">
              <a:solidFill>
                <a:srgbClr val="92D050"/>
              </a:solidFill>
            </a:endParaRPr>
          </a:p>
          <a:p>
            <a:pPr marL="342900" indent="-342900">
              <a:buAutoNum type="arabicPeriod"/>
            </a:pPr>
            <a:endParaRPr lang="en-US" dirty="0">
              <a:solidFill>
                <a:srgbClr val="FF0000"/>
              </a:solidFill>
            </a:endParaRP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a:p>
            <a:pPr marL="342900" indent="-342900">
              <a:buAutoNum type="arabicPeriod"/>
            </a:pPr>
            <a:endParaRPr lang="en-US" dirty="0"/>
          </a:p>
        </p:txBody>
      </p:sp>
    </p:spTree>
    <p:extLst>
      <p:ext uri="{BB962C8B-B14F-4D97-AF65-F5344CB8AC3E}">
        <p14:creationId xmlns:p14="http://schemas.microsoft.com/office/powerpoint/2010/main" val="151132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89B86-8014-F820-7751-0267883B507D}"/>
              </a:ext>
            </a:extLst>
          </p:cNvPr>
          <p:cNvSpPr>
            <a:spLocks noGrp="1"/>
          </p:cNvSpPr>
          <p:nvPr>
            <p:ph type="title"/>
          </p:nvPr>
        </p:nvSpPr>
        <p:spPr>
          <a:xfrm>
            <a:off x="457200" y="457200"/>
            <a:ext cx="2407920" cy="677108"/>
          </a:xfrm>
        </p:spPr>
        <p:txBody>
          <a:bodyPr anchor="t">
            <a:noAutofit/>
          </a:bodyPr>
          <a:lstStyle/>
          <a:p>
            <a:r>
              <a:rPr lang="en-US" sz="4000" dirty="0"/>
              <a:t>Terraform File Structure</a:t>
            </a:r>
          </a:p>
        </p:txBody>
      </p:sp>
      <p:sp>
        <p:nvSpPr>
          <p:cNvPr id="6" name="TextBox 5">
            <a:extLst>
              <a:ext uri="{FF2B5EF4-FFF2-40B4-BE49-F238E27FC236}">
                <a16:creationId xmlns:a16="http://schemas.microsoft.com/office/drawing/2014/main" id="{97DFDDD2-2190-EA66-9D34-2ABB2B02D0C5}"/>
              </a:ext>
            </a:extLst>
          </p:cNvPr>
          <p:cNvSpPr txBox="1"/>
          <p:nvPr/>
        </p:nvSpPr>
        <p:spPr>
          <a:xfrm flipH="1" flipV="1">
            <a:off x="645794" y="1715274"/>
            <a:ext cx="9660256" cy="3533001"/>
          </a:xfrm>
          <a:prstGeom prst="rect">
            <a:avLst/>
          </a:prstGeom>
        </p:spPr>
        <p:txBody>
          <a:bodyPr wrap="square" lIns="0" tIns="0" rIns="0" bIns="0" rtlCol="0">
            <a:spAutoFit/>
          </a:bodyPr>
          <a:lstStyle/>
          <a:p>
            <a:pPr algn="l"/>
            <a:endParaRPr lang="en-US" dirty="0"/>
          </a:p>
        </p:txBody>
      </p:sp>
      <p:pic>
        <p:nvPicPr>
          <p:cNvPr id="30" name="Picture 29">
            <a:extLst>
              <a:ext uri="{FF2B5EF4-FFF2-40B4-BE49-F238E27FC236}">
                <a16:creationId xmlns:a16="http://schemas.microsoft.com/office/drawing/2014/main" id="{FF7E1C1B-E09C-3832-B157-C63DEAB45D13}"/>
              </a:ext>
            </a:extLst>
          </p:cNvPr>
          <p:cNvPicPr>
            <a:picLocks noChangeAspect="1"/>
          </p:cNvPicPr>
          <p:nvPr/>
        </p:nvPicPr>
        <p:blipFill>
          <a:blip r:embed="rId2"/>
          <a:stretch>
            <a:fillRect/>
          </a:stretch>
        </p:blipFill>
        <p:spPr>
          <a:xfrm>
            <a:off x="3136900" y="161925"/>
            <a:ext cx="7306310" cy="6534150"/>
          </a:xfrm>
          <a:prstGeom prst="rect">
            <a:avLst/>
          </a:prstGeom>
        </p:spPr>
      </p:pic>
      <p:sp>
        <p:nvSpPr>
          <p:cNvPr id="5" name="Folded Corner 7">
            <a:extLst>
              <a:ext uri="{FF2B5EF4-FFF2-40B4-BE49-F238E27FC236}">
                <a16:creationId xmlns:a16="http://schemas.microsoft.com/office/drawing/2014/main" id="{52A58131-6087-6742-A345-D76A123F85C8}"/>
              </a:ext>
            </a:extLst>
          </p:cNvPr>
          <p:cNvSpPr/>
          <p:nvPr/>
        </p:nvSpPr>
        <p:spPr bwMode="auto">
          <a:xfrm rot="19958966">
            <a:off x="8381308" y="976003"/>
            <a:ext cx="3342916" cy="2849701"/>
          </a:xfrm>
          <a:prstGeom prst="foldedCorner">
            <a:avLst>
              <a:gd name="adj" fmla="val 16667"/>
            </a:avLst>
          </a:prstGeom>
          <a:solidFill>
            <a:schemeClr val="accent6">
              <a:lumMod val="20000"/>
              <a:lumOff val="80000"/>
            </a:schemeClr>
          </a:solidFill>
          <a:ln/>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vert="horz" wrap="square" lIns="0" tIns="46637" rIns="0" bIns="46637"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b="1" i="0" dirty="0">
                <a:solidFill>
                  <a:srgbClr val="343536"/>
                </a:solidFill>
                <a:effectLst/>
                <a:latin typeface="metro-web"/>
              </a:rPr>
              <a:t>  </a:t>
            </a:r>
          </a:p>
          <a:p>
            <a:pPr algn="l"/>
            <a:r>
              <a:rPr lang="en-US" b="1" i="0" dirty="0">
                <a:solidFill>
                  <a:srgbClr val="343536"/>
                </a:solidFill>
                <a:effectLst/>
                <a:latin typeface="metro-web"/>
              </a:rPr>
              <a:t>  Azurerm</a:t>
            </a:r>
            <a:r>
              <a:rPr lang="en-US" b="0" i="0" dirty="0">
                <a:solidFill>
                  <a:srgbClr val="343536"/>
                </a:solidFill>
                <a:effectLst/>
                <a:latin typeface="metro-web"/>
              </a:rPr>
              <a:t> Stores the state as a Blob      with the given Key within the Blob Container within </a:t>
            </a:r>
            <a:r>
              <a:rPr lang="en-US" dirty="0">
                <a:hlinkClick r:id="rId3"/>
              </a:rPr>
              <a:t>the</a:t>
            </a:r>
            <a:r>
              <a:rPr lang="en-US" b="0" i="0" u="none" strike="noStrike" dirty="0">
                <a:solidFill>
                  <a:srgbClr val="343536"/>
                </a:solidFill>
                <a:effectLst/>
                <a:latin typeface="metro-web"/>
                <a:hlinkClick r:id="rId3"/>
              </a:rPr>
              <a:t> Blob Storage Account</a:t>
            </a:r>
            <a:r>
              <a:rPr lang="en-US" b="0" i="0" dirty="0">
                <a:solidFill>
                  <a:srgbClr val="343536"/>
                </a:solidFill>
                <a:effectLst/>
                <a:latin typeface="metro-web"/>
              </a:rPr>
              <a:t>.</a:t>
            </a:r>
          </a:p>
          <a:p>
            <a:pPr algn="l"/>
            <a:endParaRPr lang="en-US" b="0" i="0" dirty="0">
              <a:solidFill>
                <a:srgbClr val="343536"/>
              </a:solidFill>
              <a:effectLst/>
              <a:latin typeface="metro-web"/>
            </a:endParaRPr>
          </a:p>
          <a:p>
            <a:pPr algn="l"/>
            <a:r>
              <a:rPr lang="en-US" b="0" i="0" dirty="0">
                <a:solidFill>
                  <a:srgbClr val="343536"/>
                </a:solidFill>
                <a:effectLst/>
                <a:latin typeface="metro-web"/>
              </a:rPr>
              <a:t>  This </a:t>
            </a:r>
            <a:r>
              <a:rPr lang="en-US" b="1" i="0" dirty="0">
                <a:solidFill>
                  <a:srgbClr val="343536"/>
                </a:solidFill>
                <a:effectLst/>
                <a:latin typeface="metro-web"/>
              </a:rPr>
              <a:t>backend</a:t>
            </a:r>
            <a:r>
              <a:rPr lang="en-US" b="0" i="0" dirty="0">
                <a:solidFill>
                  <a:srgbClr val="343536"/>
                </a:solidFill>
                <a:effectLst/>
                <a:latin typeface="metro-web"/>
              </a:rPr>
              <a:t> supports state locking and consistency checking with Azure Blob Storage native capabilities</a:t>
            </a:r>
          </a:p>
        </p:txBody>
      </p:sp>
    </p:spTree>
    <p:extLst>
      <p:ext uri="{BB962C8B-B14F-4D97-AF65-F5344CB8AC3E}">
        <p14:creationId xmlns:p14="http://schemas.microsoft.com/office/powerpoint/2010/main" val="1762616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0A4D-E1C8-27DE-09C2-53700CA83843}"/>
              </a:ext>
            </a:extLst>
          </p:cNvPr>
          <p:cNvSpPr>
            <a:spLocks noGrp="1"/>
          </p:cNvSpPr>
          <p:nvPr>
            <p:ph type="title"/>
          </p:nvPr>
        </p:nvSpPr>
        <p:spPr>
          <a:xfrm>
            <a:off x="458724" y="400050"/>
            <a:ext cx="11274552" cy="495300"/>
          </a:xfrm>
        </p:spPr>
        <p:txBody>
          <a:bodyPr/>
          <a:lstStyle/>
          <a:p>
            <a:r>
              <a:rPr lang="en-US" sz="4000" dirty="0"/>
              <a:t>Terraform Variables</a:t>
            </a:r>
          </a:p>
        </p:txBody>
      </p:sp>
      <p:sp>
        <p:nvSpPr>
          <p:cNvPr id="7" name="TextBox 6">
            <a:extLst>
              <a:ext uri="{FF2B5EF4-FFF2-40B4-BE49-F238E27FC236}">
                <a16:creationId xmlns:a16="http://schemas.microsoft.com/office/drawing/2014/main" id="{6ADBC566-7780-653F-0BAC-302E669AC8A1}"/>
              </a:ext>
            </a:extLst>
          </p:cNvPr>
          <p:cNvSpPr txBox="1"/>
          <p:nvPr/>
        </p:nvSpPr>
        <p:spPr>
          <a:xfrm>
            <a:off x="381000" y="895351"/>
            <a:ext cx="10839450" cy="4955203"/>
          </a:xfrm>
          <a:prstGeom prst="rect">
            <a:avLst/>
          </a:prstGeom>
          <a:noFill/>
        </p:spPr>
        <p:txBody>
          <a:bodyPr wrap="square">
            <a:spAutoFit/>
          </a:bodyPr>
          <a:lstStyle/>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Variables can be used throughout the main template</a:t>
            </a:r>
          </a:p>
          <a:p>
            <a:pPr marL="285750" indent="-285750">
              <a:buFont typeface="Arial" panose="020B0604020202020204" pitchFamily="34" charset="0"/>
              <a:buChar char="•"/>
            </a:pPr>
            <a:r>
              <a:rPr lang="en-US" sz="2000" dirty="0">
                <a:solidFill>
                  <a:schemeClr val="bg1"/>
                </a:solidFill>
              </a:rPr>
              <a:t>Variables can be set in files (tf) file</a:t>
            </a:r>
          </a:p>
          <a:p>
            <a:pPr marL="285750" indent="-285750">
              <a:buFont typeface="Arial" panose="020B0604020202020204" pitchFamily="34" charset="0"/>
              <a:buChar char="•"/>
            </a:pPr>
            <a:r>
              <a:rPr lang="en-US" sz="2000" dirty="0">
                <a:solidFill>
                  <a:schemeClr val="bg1"/>
                </a:solidFill>
              </a:rPr>
              <a:t>Variables can be set in a (tfvar) file</a:t>
            </a:r>
          </a:p>
          <a:p>
            <a:endParaRPr lang="en-US" sz="2000" dirty="0">
              <a:solidFill>
                <a:schemeClr val="bg1"/>
              </a:solidFill>
            </a:endParaRPr>
          </a:p>
          <a:p>
            <a:pPr lvl="1"/>
            <a:r>
              <a:rPr lang="en-US" sz="2000" dirty="0">
                <a:solidFill>
                  <a:srgbClr val="92D050"/>
                </a:solidFill>
                <a:latin typeface="Courier New" panose="02070309020205020404" pitchFamily="49" charset="0"/>
                <a:cs typeface="Courier New" panose="02070309020205020404" pitchFamily="49" charset="0"/>
              </a:rPr>
              <a:t>variable "resource_group_name" {</a:t>
            </a:r>
          </a:p>
          <a:p>
            <a:pPr lvl="1"/>
            <a:r>
              <a:rPr lang="en-US" sz="2000" dirty="0">
                <a:solidFill>
                  <a:srgbClr val="92D050"/>
                </a:solidFill>
                <a:latin typeface="Courier New" panose="02070309020205020404" pitchFamily="49" charset="0"/>
                <a:cs typeface="Courier New" panose="02070309020205020404" pitchFamily="49" charset="0"/>
              </a:rPr>
              <a:t>  type        = string</a:t>
            </a:r>
          </a:p>
          <a:p>
            <a:pPr lvl="1"/>
            <a:r>
              <a:rPr lang="en-US" sz="2000" dirty="0">
                <a:solidFill>
                  <a:srgbClr val="92D050"/>
                </a:solidFill>
                <a:latin typeface="Courier New" panose="02070309020205020404" pitchFamily="49" charset="0"/>
                <a:cs typeface="Courier New" panose="02070309020205020404" pitchFamily="49" charset="0"/>
              </a:rPr>
              <a:t>  description = "Name of the azure resource group."</a:t>
            </a:r>
          </a:p>
          <a:p>
            <a:pPr lvl="1"/>
            <a:r>
              <a:rPr lang="en-US" sz="2000" dirty="0">
                <a:solidFill>
                  <a:srgbClr val="92D050"/>
                </a:solidFill>
                <a:latin typeface="Courier New" panose="02070309020205020404" pitchFamily="49" charset="0"/>
                <a:cs typeface="Courier New" panose="02070309020205020404" pitchFamily="49" charset="0"/>
              </a:rPr>
              <a:t>  default     = "AppResourceGroup"</a:t>
            </a:r>
          </a:p>
          <a:p>
            <a:pPr lvl="1"/>
            <a:r>
              <a:rPr lang="en-US" sz="2000" dirty="0">
                <a:solidFill>
                  <a:srgbClr val="92D050"/>
                </a:solidFill>
                <a:latin typeface="Courier New" panose="02070309020205020404" pitchFamily="49" charset="0"/>
                <a:cs typeface="Courier New" panose="02070309020205020404" pitchFamily="49" charset="0"/>
              </a:rPr>
              <a:t>}</a:t>
            </a:r>
          </a:p>
          <a:p>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Variables can be set via command line</a:t>
            </a:r>
          </a:p>
          <a:p>
            <a:endParaRPr lang="en-US" sz="2000" dirty="0">
              <a:solidFill>
                <a:schemeClr val="bg1"/>
              </a:solidFill>
            </a:endParaRPr>
          </a:p>
          <a:p>
            <a:r>
              <a:rPr lang="en-US" sz="2000" dirty="0">
                <a:solidFill>
                  <a:schemeClr val="bg1"/>
                </a:solidFill>
              </a:rPr>
              <a:t>      </a:t>
            </a:r>
            <a:r>
              <a:rPr lang="en-US" sz="2000" dirty="0">
                <a:solidFill>
                  <a:srgbClr val="92D050"/>
                </a:solidFill>
                <a:latin typeface="Courier New" panose="02070309020205020404" pitchFamily="49" charset="0"/>
                <a:cs typeface="Courier New" panose="02070309020205020404" pitchFamily="49" charset="0"/>
              </a:rPr>
              <a:t>resource</a:t>
            </a:r>
            <a:r>
              <a:rPr lang="en-US" sz="2000" dirty="0">
                <a:solidFill>
                  <a:srgbClr val="92D050"/>
                </a:solidFill>
              </a:rPr>
              <a:t>_</a:t>
            </a:r>
            <a:r>
              <a:rPr lang="en-US" sz="2000" dirty="0">
                <a:solidFill>
                  <a:srgbClr val="92D050"/>
                </a:solidFill>
                <a:latin typeface="Courier New" panose="02070309020205020404" pitchFamily="49" charset="0"/>
                <a:cs typeface="Courier New" panose="02070309020205020404" pitchFamily="49" charset="0"/>
              </a:rPr>
              <a:t>group_name=TestRG</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892802576"/>
      </p:ext>
    </p:extLst>
  </p:cSld>
  <p:clrMapOvr>
    <a:masterClrMapping/>
  </p:clrMapOvr>
</p:sld>
</file>

<file path=ppt/theme/theme1.xml><?xml version="1.0" encoding="utf-8"?>
<a:theme xmlns:a="http://schemas.openxmlformats.org/drawingml/2006/main" name="EPAM Master 2021.3">
  <a:themeElements>
    <a:clrScheme name="Custom 3">
      <a:dk1>
        <a:srgbClr val="222222"/>
      </a:dk1>
      <a:lt1>
        <a:srgbClr val="FFFFFF"/>
      </a:lt1>
      <a:dk2>
        <a:srgbClr val="A0A0A0"/>
      </a:dk2>
      <a:lt2>
        <a:srgbClr val="F6F6F6"/>
      </a:lt2>
      <a:accent1>
        <a:srgbClr val="222222"/>
      </a:accent1>
      <a:accent2>
        <a:srgbClr val="76CDD8"/>
      </a:accent2>
      <a:accent3>
        <a:srgbClr val="FFC000"/>
      </a:accent3>
      <a:accent4>
        <a:srgbClr val="445464"/>
      </a:accent4>
      <a:accent5>
        <a:srgbClr val="008ACE"/>
      </a:accent5>
      <a:accent6>
        <a:srgbClr val="38C2D7"/>
      </a:accent6>
      <a:hlink>
        <a:srgbClr val="76CDD8"/>
      </a:hlink>
      <a:folHlink>
        <a:srgbClr val="A0A0A0"/>
      </a:folHlink>
    </a:clrScheme>
    <a:fontScheme name="EPAM">
      <a:majorFont>
        <a:latin typeface="Calibri Bold"/>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square" lIns="0" tIns="0" rIns="0" bIns="0" rtlCol="0" anchor="ctr"/>
      <a:lstStyle>
        <a:defPPr algn="ctr">
          <a:defRPr sz="2400" dirty="0"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a:spAutoFit/>
      </a:bodyPr>
      <a:lstStyle>
        <a:defPPr algn="l">
          <a:defRPr dirty="0" smtClean="0"/>
        </a:defPPr>
      </a:lstStyle>
    </a:txDef>
  </a:objectDefaults>
  <a:extraClrSchemeLst/>
  <a:custClrLst>
    <a:custClr name="PALINA BLUE">
      <a:srgbClr val="A9C9D7"/>
    </a:custClr>
    <a:custClr name="DARK PURPLE ">
      <a:srgbClr val="8A7CBB"/>
    </a:custClr>
    <a:custClr name="LIGHT PURPLE">
      <a:srgbClr val="AE9BD8"/>
    </a:custClr>
    <a:custClr name="BRIGHT CORAL">
      <a:srgbClr val="FF4E33"/>
    </a:custClr>
    <a:custClr name="EPAM CORAL">
      <a:srgbClr val="FF8468"/>
    </a:custClr>
    <a:custClr name="BRIGHT ORANGE">
      <a:srgbClr val="FF8500"/>
    </a:custClr>
    <a:custClr name="ORANGE ">
      <a:srgbClr val="FFA436"/>
    </a:custClr>
    <a:custClr name="DARK GREEN">
      <a:srgbClr val="62A230"/>
    </a:custClr>
    <a:custClr name="BRIGHT GREEN">
      <a:srgbClr val="9BC838"/>
    </a:custClr>
    <a:custClr name="LIME GREEN">
      <a:srgbClr val="C8DE49"/>
    </a:custClr>
    <a:custClr name="Coral Orange">
      <a:srgbClr val="F57F41"/>
    </a:custClr>
    <a:custClr name="Tangerine">
      <a:srgbClr val="F15C44"/>
    </a:custClr>
    <a:custClr name="Gold">
      <a:srgbClr val="DBB661"/>
    </a:custClr>
    <a:custClr name="Turqoise">
      <a:srgbClr val="2A9D8E"/>
    </a:custClr>
    <a:custClr name="Ocean">
      <a:srgbClr val="209EBD"/>
    </a:custClr>
    <a:custClr name="Charcoal">
      <a:srgbClr val="264553"/>
    </a:custClr>
    <a:custClr name="Eggplant">
      <a:srgbClr val="58335E"/>
    </a:custClr>
    <a:custClr name="Grape Soda">
      <a:srgbClr val="745C97"/>
    </a:custClr>
    <a:custClr name="Wild Berry">
      <a:srgbClr val="89608E"/>
    </a:custClr>
    <a:custClr name="Taffy">
      <a:srgbClr val="8ACDEA"/>
    </a:custClr>
    <a:custClr name="Honey">
      <a:srgbClr val="EFEA5A"/>
    </a:custClr>
    <a:custClr name="Mint">
      <a:srgbClr val="2CD094"/>
    </a:custClr>
    <a:custClr name="Malibu">
      <a:srgbClr val="BAD49C"/>
    </a:custClr>
    <a:custClr name="Cotton Candy">
      <a:srgbClr val="EEB4B3"/>
    </a:custClr>
    <a:custClr name="Guava">
      <a:srgbClr val="E26D5C"/>
    </a:custClr>
  </a:custClr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A117DE914E1FC49A35D90CD8516D943" ma:contentTypeVersion="12" ma:contentTypeDescription="Create a new document." ma:contentTypeScope="" ma:versionID="e1f7c3316c007ddcbbfc786aee0f30b6">
  <xsd:schema xmlns:xsd="http://www.w3.org/2001/XMLSchema" xmlns:xs="http://www.w3.org/2001/XMLSchema" xmlns:p="http://schemas.microsoft.com/office/2006/metadata/properties" xmlns:ns2="58f349b0-675b-4c01-8ee6-14db8fa12501" xmlns:ns3="df44d29e-ce0d-48fd-88bf-98e6a958fd4b" targetNamespace="http://schemas.microsoft.com/office/2006/metadata/properties" ma:root="true" ma:fieldsID="ebdd3e3611f83f5edb1b485483198b2e" ns2:_="" ns3:_="">
    <xsd:import namespace="58f349b0-675b-4c01-8ee6-14db8fa12501"/>
    <xsd:import namespace="df44d29e-ce0d-48fd-88bf-98e6a958fd4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f349b0-675b-4c01-8ee6-14db8fa125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f44d29e-ce0d-48fd-88bf-98e6a958fd4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CA341C-74C1-4577-8C96-EF2605DC526A}">
  <ds:schemaRefs>
    <ds:schemaRef ds:uri="http://schemas.microsoft.com/sharepoint/v3/contenttype/forms"/>
  </ds:schemaRefs>
</ds:datastoreItem>
</file>

<file path=customXml/itemProps2.xml><?xml version="1.0" encoding="utf-8"?>
<ds:datastoreItem xmlns:ds="http://schemas.openxmlformats.org/officeDocument/2006/customXml" ds:itemID="{545DB04F-7584-4690-B257-DA90A69356DD}">
  <ds:schemaRefs>
    <ds:schemaRef ds:uri="58f349b0-675b-4c01-8ee6-14db8fa12501"/>
    <ds:schemaRef ds:uri="df44d29e-ce0d-48fd-88bf-98e6a958fd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12E3419-B313-4514-AD24-D56E1F80A63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12905</TotalTime>
  <Words>939</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Bold</vt:lpstr>
      <vt:lpstr>Calibri Light</vt:lpstr>
      <vt:lpstr>Consolas</vt:lpstr>
      <vt:lpstr>Courier New</vt:lpstr>
      <vt:lpstr>dejavu-sans-mono-web</vt:lpstr>
      <vt:lpstr>metro-web</vt:lpstr>
      <vt:lpstr>var(--font-body)</vt:lpstr>
      <vt:lpstr>EPAM Master 2021.3</vt:lpstr>
      <vt:lpstr>    Terraform(IaC) with Azure    </vt:lpstr>
      <vt:lpstr>PowerPoint Presentation</vt:lpstr>
      <vt:lpstr>What is IAC?  Infrastructure is the collection of hardware and software elements needed to enable cloud computing. It includes computing power, networking, and storage, as well as an interface for users to access their virtualized resources.  Infrastructure as Code (IaC) is the managing and provisioning of infrastructure through code instead of through manual processes. With IaC, configuration files are created that contain your infrastructure specifications, which makes it easier to edit and distribute configurations. It also ensures that you provision the same environment every time. By codifying and documenting your configuration specifications, IaC aids configuration management and helps you to avoid undocumented, ad-hoc configuration changes</vt:lpstr>
      <vt:lpstr>What is Terraform?</vt:lpstr>
      <vt:lpstr>PowerPoint Presentation</vt:lpstr>
      <vt:lpstr>Terraform Use Cases   Parallel Environments:  Terraform lets you rapidly spin up and decommission infrastructure for development, QA, and production   Multi-Cloud Deployment :  Provisioning infrastructure across multiple clouds increases fault-tolerance, allowing for more graceful recovery from cloud provider outages https://shadow-soft.com/terraform-config-for-multi-cloud-solution/ https://www.hashicorp.com/products/terraform/multi-cloud-compliance-and-management   For more details follow the link below https://www.terraform.io/intro/use-cases   </vt:lpstr>
      <vt:lpstr>Install Terraform</vt:lpstr>
      <vt:lpstr>Terraform File Structure</vt:lpstr>
      <vt:lpstr>Terraform Variables</vt:lpstr>
      <vt:lpstr>Terraform Outputs</vt:lpstr>
      <vt:lpstr>Terraform Commands </vt:lpstr>
      <vt:lpstr>PowerPoint Presentation</vt:lpstr>
      <vt:lpstr>Terraform State</vt:lpstr>
      <vt:lpstr>Terraform Plan / Apply</vt:lpstr>
      <vt:lpstr>Reference links   https://youtu.be/YcJ9IeukJL8  https://www.terraform.io/use-cases/infrastructure-as-code  https://learn.hashicorp.com/collections/terraform/azure-get-started  https://docs.microsoft.com/en-us/azure/developer/terraform/overview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Palina Vilava</dc:creator>
  <cp:lastModifiedBy>Neelu Tiwari</cp:lastModifiedBy>
  <cp:revision>236</cp:revision>
  <dcterms:created xsi:type="dcterms:W3CDTF">2020-10-27T12:12:11Z</dcterms:created>
  <dcterms:modified xsi:type="dcterms:W3CDTF">2022-08-11T06:40:24Z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0x010100BA117DE914E1FC49A35D90CD8516D943</vt:lpwstr>
  </property>
</Properties>
</file>