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FB1DA-A295-A4C5-88C5-3E80EC05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F4E71-0718-D2A8-AD43-3DBCEC4C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E11E9-21B6-3D6F-45DD-016F624D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9CCC8-EA05-CE25-5376-CDB6D518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A2920-E4F5-886F-87CB-F827EA1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3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6A361-DAEB-FCFD-0A8D-5312D540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B8F467-4CF4-04F3-544D-62F42790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AD459-4D51-97A3-125B-3387574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034B3-AE5C-F248-C196-094111C5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501D4-F9B8-D28A-A33D-5E1C6858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C8B08A-336D-8351-BDFF-0A8C13C14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BF0347-CD8C-C017-60B5-D9DC6C69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456F60-4898-63F9-A03A-76BDD10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97941-28AA-46CE-28A8-3ACC9C3A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B2134E-34C5-CBB0-2365-4836E773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1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0A78B-523B-2AF9-8F17-F5C23EF2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A4036-E509-4BFA-C74A-7C860D40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21650-D873-4BC9-A3E0-CD726E0F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C46433-1BD7-8DA8-F5E8-0B5F4CCA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6D6CE-CDEA-8863-976E-5FD4977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04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BC145-09AC-83CD-0ECF-947364B5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F4FDFC-661F-4D3E-2D36-D88F70CA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E4FB4-CAE0-4D5A-2830-CDDBA260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24341-197C-5ACA-1CE0-520EDD95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F5E2C-3868-288A-CD87-878A17E3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5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27032-3528-7A09-4BF4-679D088B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808A21-A109-325F-9FB1-40E8D3AA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ACAB10-EE26-2E56-B015-ED321EEDA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3165E-452E-8A70-EF32-E7EA00C0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9210A8-01BD-8F8A-1D10-742B0290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3FB80-995E-5998-34C7-C892D7DE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00720-90D5-CEFB-03DB-24F35149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02647D-DB41-8569-659D-F8914E52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5121DC-D5AE-A798-BB5E-137CAB34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962903-2EF6-9B04-F8D4-C649D60E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ACC8AA-AF15-CD24-5D8A-15F812E7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A51970-7C8F-98CC-8558-8020D715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9297D3-DD7D-3FA0-96BC-11FD6997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1DF399-3077-5F98-59BB-C75CB359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8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F8B9A-4809-2D95-73A0-71DAFBA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FBF50E-9535-3370-2394-9E34891A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C95C5C-EB47-AC88-DB4E-4B5A3825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3B0070-1E13-78F9-EE52-AFDFC0B6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1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F23DB-1F6F-93FC-7715-1F07198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F8451D-9DB2-E27E-4BCE-1FE94C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FB642-4154-8AE0-0CE9-DB0044E2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27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9F5FC-B310-1964-DEBA-4D01F85B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5AE7F-33CB-8844-41FC-2D2DF626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8B75E7-A29A-BBA1-5AC8-C24CA637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C4CD70-E9CD-747C-1BB7-D9C2AEAF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5F73C-FF65-6C1C-E15E-64B1F0A6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55926-29E5-09D7-980C-F0CFD961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5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0CFDE-590D-1FB1-B28F-FB07A156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F5637C-D8F0-CBA2-AB5B-81A928708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A48250-B4AC-C511-A6CD-ACDBB7744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EA86E0-B0B6-3AEE-68C2-2510797B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02E37-5571-7CA3-0A29-0AE11160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2AEE79-6D1B-14B2-B4D1-B95C5686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229184-AE1A-E905-FB0C-71EEEC6D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2CECCE-7F9D-889C-DFEC-CF2E7F374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59D64F-534D-9E10-86FD-20E42274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408F-BEF3-4036-928F-4BC09DDA3699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94A6-2B04-7BE2-C11A-4893A6CEC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19DFE5-2E59-9A5D-5C02-4BC218FC1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A726-9BB4-43B3-BD4E-A28F536B8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AE85-A21F-1849-9D38-9370EFD1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kumimoji="1" lang="ja-JP" altLang="en-US" dirty="0"/>
              <a:t>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B609FD-8374-B298-F9CF-683B5D0AE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2022/09/02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3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B74048-FD20-2E57-94EE-0724BCFFB05B}"/>
              </a:ext>
            </a:extLst>
          </p:cNvPr>
          <p:cNvSpPr/>
          <p:nvPr/>
        </p:nvSpPr>
        <p:spPr>
          <a:xfrm>
            <a:off x="1022684" y="513347"/>
            <a:ext cx="10146632" cy="5935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動作設定ボタン: サウンド 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C531ECC7-C7F8-2BB9-004D-6EBA2704FDC1}"/>
              </a:ext>
            </a:extLst>
          </p:cNvPr>
          <p:cNvSpPr/>
          <p:nvPr/>
        </p:nvSpPr>
        <p:spPr>
          <a:xfrm>
            <a:off x="8700836" y="5767137"/>
            <a:ext cx="529390" cy="50532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進む/次へ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5E951F-5261-8039-5248-7E5F2C0959D4}"/>
              </a:ext>
            </a:extLst>
          </p:cNvPr>
          <p:cNvSpPr/>
          <p:nvPr/>
        </p:nvSpPr>
        <p:spPr>
          <a:xfrm>
            <a:off x="5172575" y="5767137"/>
            <a:ext cx="529390" cy="50532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動作設定ボタン: ドキュメント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DF9A38-F1F9-B8B9-3326-99B7DA918C2D}"/>
              </a:ext>
            </a:extLst>
          </p:cNvPr>
          <p:cNvSpPr/>
          <p:nvPr/>
        </p:nvSpPr>
        <p:spPr>
          <a:xfrm>
            <a:off x="1379620" y="5767900"/>
            <a:ext cx="529390" cy="50532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3EA69E-FD45-3BA7-E3CC-52E172022209}"/>
              </a:ext>
            </a:extLst>
          </p:cNvPr>
          <p:cNvGrpSpPr/>
          <p:nvPr/>
        </p:nvGrpSpPr>
        <p:grpSpPr>
          <a:xfrm>
            <a:off x="6133871" y="5767137"/>
            <a:ext cx="529390" cy="505326"/>
            <a:chOff x="4796590" y="5767137"/>
            <a:chExt cx="529390" cy="50532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F18DE5B-BDD7-0277-1811-D617518D94E2}"/>
                </a:ext>
              </a:extLst>
            </p:cNvPr>
            <p:cNvSpPr/>
            <p:nvPr/>
          </p:nvSpPr>
          <p:spPr>
            <a:xfrm>
              <a:off x="4796590" y="5767137"/>
              <a:ext cx="529390" cy="505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EE0CB47-58B6-3BF6-88E5-C383C80E7F00}"/>
                </a:ext>
              </a:extLst>
            </p:cNvPr>
            <p:cNvSpPr/>
            <p:nvPr/>
          </p:nvSpPr>
          <p:spPr>
            <a:xfrm>
              <a:off x="4908884" y="5887453"/>
              <a:ext cx="120316" cy="272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8D80B4E-CA64-886F-211F-D13B6438DFF0}"/>
                </a:ext>
              </a:extLst>
            </p:cNvPr>
            <p:cNvSpPr/>
            <p:nvPr/>
          </p:nvSpPr>
          <p:spPr>
            <a:xfrm>
              <a:off x="5081336" y="5887453"/>
              <a:ext cx="120316" cy="272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166D538-594F-A612-EA9C-3E8BA509F669}"/>
              </a:ext>
            </a:extLst>
          </p:cNvPr>
          <p:cNvGrpSpPr/>
          <p:nvPr/>
        </p:nvGrpSpPr>
        <p:grpSpPr>
          <a:xfrm>
            <a:off x="9416716" y="5767137"/>
            <a:ext cx="1588168" cy="505326"/>
            <a:chOff x="9416716" y="5767137"/>
            <a:chExt cx="1588168" cy="50532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E59F89F-80AA-932C-2209-2AA1738E9443}"/>
                </a:ext>
              </a:extLst>
            </p:cNvPr>
            <p:cNvSpPr/>
            <p:nvPr/>
          </p:nvSpPr>
          <p:spPr>
            <a:xfrm>
              <a:off x="9416716" y="5767137"/>
              <a:ext cx="1588168" cy="505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CA74A3D7-B7B3-C116-0D6C-BE6F080A923C}"/>
                </a:ext>
              </a:extLst>
            </p:cNvPr>
            <p:cNvSpPr/>
            <p:nvPr/>
          </p:nvSpPr>
          <p:spPr>
            <a:xfrm>
              <a:off x="9541137" y="598456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341793-41E1-F61B-7B3F-54FA3B933C66}"/>
                </a:ext>
              </a:extLst>
            </p:cNvPr>
            <p:cNvSpPr/>
            <p:nvPr/>
          </p:nvSpPr>
          <p:spPr>
            <a:xfrm>
              <a:off x="10823837" y="5984563"/>
              <a:ext cx="72000" cy="7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889BCD0-C560-26A0-66F8-51361C8E0C09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>
              <a:off x="9541137" y="6020563"/>
              <a:ext cx="12827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5F1309-F5B8-CA29-6083-98B38B1150B8}"/>
              </a:ext>
            </a:extLst>
          </p:cNvPr>
          <p:cNvSpPr/>
          <p:nvPr/>
        </p:nvSpPr>
        <p:spPr>
          <a:xfrm>
            <a:off x="1644315" y="944880"/>
            <a:ext cx="8764605" cy="3977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E9DE54C-3529-67B0-00BE-1D1347355D6C}"/>
              </a:ext>
            </a:extLst>
          </p:cNvPr>
          <p:cNvSpPr/>
          <p:nvPr/>
        </p:nvSpPr>
        <p:spPr>
          <a:xfrm>
            <a:off x="1644315" y="5091764"/>
            <a:ext cx="8764604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9175F91-821C-B6E9-5FDF-D7C80BB29E13}"/>
              </a:ext>
            </a:extLst>
          </p:cNvPr>
          <p:cNvSpPr/>
          <p:nvPr/>
        </p:nvSpPr>
        <p:spPr>
          <a:xfrm>
            <a:off x="2843206" y="530919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7BE38C4-458E-F4DA-4F9C-0BABAB128B28}"/>
              </a:ext>
            </a:extLst>
          </p:cNvPr>
          <p:cNvSpPr/>
          <p:nvPr/>
        </p:nvSpPr>
        <p:spPr>
          <a:xfrm>
            <a:off x="9922027" y="5309190"/>
            <a:ext cx="72000" cy="7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49C1D88-9191-E09D-3F08-377480BE0978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15206" y="5345190"/>
            <a:ext cx="70068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93DC36-C419-A9A6-F73F-FD0A9A6FB3EC}"/>
              </a:ext>
            </a:extLst>
          </p:cNvPr>
          <p:cNvSpPr txBox="1"/>
          <p:nvPr/>
        </p:nvSpPr>
        <p:spPr>
          <a:xfrm>
            <a:off x="1644315" y="5169387"/>
            <a:ext cx="119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1:00/3:00</a:t>
            </a:r>
          </a:p>
        </p:txBody>
      </p:sp>
      <p:pic>
        <p:nvPicPr>
          <p:cNvPr id="34" name="グラフィックス 33" descr="音波 単色塗りつぶし">
            <a:extLst>
              <a:ext uri="{FF2B5EF4-FFF2-40B4-BE49-F238E27FC236}">
                <a16:creationId xmlns:a16="http://schemas.microsoft.com/office/drawing/2014/main" id="{802C432B-2F7D-97F7-5F30-306E2DE7A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5831" y="2075400"/>
            <a:ext cx="2849880" cy="284988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9DE1C7-03CC-399E-E9E6-C2F85B624F08}"/>
              </a:ext>
            </a:extLst>
          </p:cNvPr>
          <p:cNvSpPr txBox="1"/>
          <p:nvPr/>
        </p:nvSpPr>
        <p:spPr>
          <a:xfrm>
            <a:off x="1950568" y="5835134"/>
            <a:ext cx="18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ファイル名</a:t>
            </a:r>
            <a:r>
              <a:rPr lang="en-US" altLang="ja-JP" dirty="0"/>
              <a:t>.mp3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F2246A-C797-EA58-89D5-B3EC5BDC203C}"/>
              </a:ext>
            </a:extLst>
          </p:cNvPr>
          <p:cNvSpPr txBox="1"/>
          <p:nvPr/>
        </p:nvSpPr>
        <p:spPr>
          <a:xfrm>
            <a:off x="1022685" y="552222"/>
            <a:ext cx="152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/>
              <a:t>mainwindow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748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51E786-F2F6-2BD6-59E8-97EDCEDE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1370713"/>
            <a:ext cx="8545711" cy="4821007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動作設定ボタン: ドキュメント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089637-B4C4-5BFC-F72E-0CA9CB76FEA2}"/>
              </a:ext>
            </a:extLst>
          </p:cNvPr>
          <p:cNvSpPr/>
          <p:nvPr/>
        </p:nvSpPr>
        <p:spPr>
          <a:xfrm>
            <a:off x="676575" y="311217"/>
            <a:ext cx="529390" cy="50532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E1E4BB-EA6A-34C6-C9FE-26ABB0229660}"/>
              </a:ext>
            </a:extLst>
          </p:cNvPr>
          <p:cNvSpPr txBox="1"/>
          <p:nvPr/>
        </p:nvSpPr>
        <p:spPr>
          <a:xfrm>
            <a:off x="1264920" y="379214"/>
            <a:ext cx="30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フォルダボタンを押すと</a:t>
            </a:r>
            <a:r>
              <a:rPr kumimoji="1" lang="en-US" altLang="ja-JP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0447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画面設計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西原 隆広</dc:creator>
  <cp:lastModifiedBy>西原 隆広</cp:lastModifiedBy>
  <cp:revision>6</cp:revision>
  <dcterms:created xsi:type="dcterms:W3CDTF">2022-09-02T03:07:27Z</dcterms:created>
  <dcterms:modified xsi:type="dcterms:W3CDTF">2022-09-02T06:11:01Z</dcterms:modified>
</cp:coreProperties>
</file>