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59" r:id="rId13"/>
    <p:sldId id="266" r:id="rId14"/>
    <p:sldId id="268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BA409-F44E-423D-898A-E97513B72E6D}" v="4" dt="2022-06-09T09:19:14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Garcia" userId="7d31bd39-0268-42ba-a33d-9be5271a3a51" providerId="ADAL" clId="{29EBA409-F44E-423D-898A-E97513B72E6D}"/>
    <pc:docChg chg="custSel addSld delSld modSld">
      <pc:chgData name="Oscar Garcia" userId="7d31bd39-0268-42ba-a33d-9be5271a3a51" providerId="ADAL" clId="{29EBA409-F44E-423D-898A-E97513B72E6D}" dt="2022-06-09T10:54:19.322" v="3400" actId="20577"/>
      <pc:docMkLst>
        <pc:docMk/>
      </pc:docMkLst>
      <pc:sldChg chg="modSp mod">
        <pc:chgData name="Oscar Garcia" userId="7d31bd39-0268-42ba-a33d-9be5271a3a51" providerId="ADAL" clId="{29EBA409-F44E-423D-898A-E97513B72E6D}" dt="2022-06-09T09:15:20.393" v="1206" actId="20577"/>
        <pc:sldMkLst>
          <pc:docMk/>
          <pc:sldMk cId="2997147502" sldId="256"/>
        </pc:sldMkLst>
        <pc:spChg chg="mod">
          <ac:chgData name="Oscar Garcia" userId="7d31bd39-0268-42ba-a33d-9be5271a3a51" providerId="ADAL" clId="{29EBA409-F44E-423D-898A-E97513B72E6D}" dt="2022-06-09T09:15:20.393" v="1206" actId="20577"/>
          <ac:spMkLst>
            <pc:docMk/>
            <pc:sldMk cId="2997147502" sldId="256"/>
            <ac:spMk id="2" creationId="{5CAC690D-574F-4500-20E6-1091F6291B68}"/>
          </ac:spMkLst>
        </pc:spChg>
        <pc:spChg chg="mod">
          <ac:chgData name="Oscar Garcia" userId="7d31bd39-0268-42ba-a33d-9be5271a3a51" providerId="ADAL" clId="{29EBA409-F44E-423D-898A-E97513B72E6D}" dt="2022-06-09T02:40:52.422" v="437" actId="120"/>
          <ac:spMkLst>
            <pc:docMk/>
            <pc:sldMk cId="2997147502" sldId="256"/>
            <ac:spMk id="3" creationId="{0286F5CA-4207-8F39-FF70-A6C60CAA6D81}"/>
          </ac:spMkLst>
        </pc:spChg>
      </pc:sldChg>
      <pc:sldChg chg="addSp modSp mod">
        <pc:chgData name="Oscar Garcia" userId="7d31bd39-0268-42ba-a33d-9be5271a3a51" providerId="ADAL" clId="{29EBA409-F44E-423D-898A-E97513B72E6D}" dt="2022-06-09T02:39:16.554" v="271" actId="14100"/>
        <pc:sldMkLst>
          <pc:docMk/>
          <pc:sldMk cId="300427982" sldId="261"/>
        </pc:sldMkLst>
        <pc:spChg chg="mod">
          <ac:chgData name="Oscar Garcia" userId="7d31bd39-0268-42ba-a33d-9be5271a3a51" providerId="ADAL" clId="{29EBA409-F44E-423D-898A-E97513B72E6D}" dt="2022-06-09T02:39:16.554" v="271" actId="14100"/>
          <ac:spMkLst>
            <pc:docMk/>
            <pc:sldMk cId="300427982" sldId="261"/>
            <ac:spMk id="3" creationId="{D418E3D7-5639-7550-1AD0-F1FB6BE6CC65}"/>
          </ac:spMkLst>
        </pc:spChg>
        <pc:spChg chg="add mod">
          <ac:chgData name="Oscar Garcia" userId="7d31bd39-0268-42ba-a33d-9be5271a3a51" providerId="ADAL" clId="{29EBA409-F44E-423D-898A-E97513B72E6D}" dt="2022-06-09T02:39:03.315" v="270" actId="20577"/>
          <ac:spMkLst>
            <pc:docMk/>
            <pc:sldMk cId="300427982" sldId="261"/>
            <ac:spMk id="4" creationId="{1E5A2F96-0022-1511-58F9-4FDC0D338A8A}"/>
          </ac:spMkLst>
        </pc:spChg>
      </pc:sldChg>
      <pc:sldChg chg="delSp modSp mod">
        <pc:chgData name="Oscar Garcia" userId="7d31bd39-0268-42ba-a33d-9be5271a3a51" providerId="ADAL" clId="{29EBA409-F44E-423D-898A-E97513B72E6D}" dt="2022-06-09T10:21:51.331" v="1280" actId="20577"/>
        <pc:sldMkLst>
          <pc:docMk/>
          <pc:sldMk cId="1626071935" sldId="267"/>
        </pc:sldMkLst>
        <pc:spChg chg="mod">
          <ac:chgData name="Oscar Garcia" userId="7d31bd39-0268-42ba-a33d-9be5271a3a51" providerId="ADAL" clId="{29EBA409-F44E-423D-898A-E97513B72E6D}" dt="2022-06-09T10:21:51.331" v="1280" actId="20577"/>
          <ac:spMkLst>
            <pc:docMk/>
            <pc:sldMk cId="1626071935" sldId="267"/>
            <ac:spMk id="3" creationId="{0C666644-C177-D75D-D965-22FF8598040E}"/>
          </ac:spMkLst>
        </pc:spChg>
        <pc:spChg chg="del">
          <ac:chgData name="Oscar Garcia" userId="7d31bd39-0268-42ba-a33d-9be5271a3a51" providerId="ADAL" clId="{29EBA409-F44E-423D-898A-E97513B72E6D}" dt="2022-06-09T09:15:56.038" v="1210" actId="478"/>
          <ac:spMkLst>
            <pc:docMk/>
            <pc:sldMk cId="1626071935" sldId="267"/>
            <ac:spMk id="8" creationId="{3C7643DB-BFED-2557-291B-A8E1B550BA9C}"/>
          </ac:spMkLst>
        </pc:spChg>
        <pc:picChg chg="mod">
          <ac:chgData name="Oscar Garcia" userId="7d31bd39-0268-42ba-a33d-9be5271a3a51" providerId="ADAL" clId="{29EBA409-F44E-423D-898A-E97513B72E6D}" dt="2022-06-09T09:18:59.705" v="1254" actId="1076"/>
          <ac:picMkLst>
            <pc:docMk/>
            <pc:sldMk cId="1626071935" sldId="267"/>
            <ac:picMk id="5" creationId="{69E6D5AF-3910-22BD-65E1-2DC63CA63D75}"/>
          </ac:picMkLst>
        </pc:picChg>
        <pc:picChg chg="del">
          <ac:chgData name="Oscar Garcia" userId="7d31bd39-0268-42ba-a33d-9be5271a3a51" providerId="ADAL" clId="{29EBA409-F44E-423D-898A-E97513B72E6D}" dt="2022-06-09T09:16:00.750" v="1212" actId="478"/>
          <ac:picMkLst>
            <pc:docMk/>
            <pc:sldMk cId="1626071935" sldId="267"/>
            <ac:picMk id="7" creationId="{BA2753A9-2918-6463-45A8-D597B460766A}"/>
          </ac:picMkLst>
        </pc:picChg>
      </pc:sldChg>
      <pc:sldChg chg="modSp new mod">
        <pc:chgData name="Oscar Garcia" userId="7d31bd39-0268-42ba-a33d-9be5271a3a51" providerId="ADAL" clId="{29EBA409-F44E-423D-898A-E97513B72E6D}" dt="2022-06-09T09:15:09.481" v="1199" actId="20577"/>
        <pc:sldMkLst>
          <pc:docMk/>
          <pc:sldMk cId="1751028073" sldId="269"/>
        </pc:sldMkLst>
        <pc:spChg chg="mod">
          <ac:chgData name="Oscar Garcia" userId="7d31bd39-0268-42ba-a33d-9be5271a3a51" providerId="ADAL" clId="{29EBA409-F44E-423D-898A-E97513B72E6D}" dt="2022-06-09T09:15:09.481" v="1199" actId="20577"/>
          <ac:spMkLst>
            <pc:docMk/>
            <pc:sldMk cId="1751028073" sldId="269"/>
            <ac:spMk id="2" creationId="{7A0B3463-F241-897D-E186-9D9058355FA2}"/>
          </ac:spMkLst>
        </pc:spChg>
        <pc:spChg chg="mod">
          <ac:chgData name="Oscar Garcia" userId="7d31bd39-0268-42ba-a33d-9be5271a3a51" providerId="ADAL" clId="{29EBA409-F44E-423D-898A-E97513B72E6D}" dt="2022-06-09T09:14:52.098" v="1189" actId="20577"/>
          <ac:spMkLst>
            <pc:docMk/>
            <pc:sldMk cId="1751028073" sldId="269"/>
            <ac:spMk id="3" creationId="{9825729E-3A83-AEE7-9FEC-AD3C527D004E}"/>
          </ac:spMkLst>
        </pc:spChg>
      </pc:sldChg>
      <pc:sldChg chg="addSp delSp modSp new mod">
        <pc:chgData name="Oscar Garcia" userId="7d31bd39-0268-42ba-a33d-9be5271a3a51" providerId="ADAL" clId="{29EBA409-F44E-423D-898A-E97513B72E6D}" dt="2022-06-09T10:04:13.935" v="1259" actId="1076"/>
        <pc:sldMkLst>
          <pc:docMk/>
          <pc:sldMk cId="592747164" sldId="270"/>
        </pc:sldMkLst>
        <pc:spChg chg="mod">
          <ac:chgData name="Oscar Garcia" userId="7d31bd39-0268-42ba-a33d-9be5271a3a51" providerId="ADAL" clId="{29EBA409-F44E-423D-898A-E97513B72E6D}" dt="2022-06-09T09:16:20.365" v="1246" actId="20577"/>
          <ac:spMkLst>
            <pc:docMk/>
            <pc:sldMk cId="592747164" sldId="270"/>
            <ac:spMk id="2" creationId="{F8A38C48-AEF3-7048-B111-3BE2FEAD9C65}"/>
          </ac:spMkLst>
        </pc:spChg>
        <pc:spChg chg="mod">
          <ac:chgData name="Oscar Garcia" userId="7d31bd39-0268-42ba-a33d-9be5271a3a51" providerId="ADAL" clId="{29EBA409-F44E-423D-898A-E97513B72E6D}" dt="2022-06-09T09:16:09.390" v="1224" actId="20577"/>
          <ac:spMkLst>
            <pc:docMk/>
            <pc:sldMk cId="592747164" sldId="270"/>
            <ac:spMk id="3" creationId="{9F921033-8A09-743B-1837-2BBBF6D3CA89}"/>
          </ac:spMkLst>
        </pc:spChg>
        <pc:spChg chg="add mod">
          <ac:chgData name="Oscar Garcia" userId="7d31bd39-0268-42ba-a33d-9be5271a3a51" providerId="ADAL" clId="{29EBA409-F44E-423D-898A-E97513B72E6D}" dt="2022-06-09T09:15:58.229" v="1211"/>
          <ac:spMkLst>
            <pc:docMk/>
            <pc:sldMk cId="592747164" sldId="270"/>
            <ac:spMk id="5" creationId="{53A5E18B-A727-5E33-F257-69A648237FAB}"/>
          </ac:spMkLst>
        </pc:spChg>
        <pc:picChg chg="add mod">
          <ac:chgData name="Oscar Garcia" userId="7d31bd39-0268-42ba-a33d-9be5271a3a51" providerId="ADAL" clId="{29EBA409-F44E-423D-898A-E97513B72E6D}" dt="2022-06-09T09:15:49.670" v="1209"/>
          <ac:picMkLst>
            <pc:docMk/>
            <pc:sldMk cId="592747164" sldId="270"/>
            <ac:picMk id="4" creationId="{23ECAC29-B407-45BC-C7E1-409B2F6FA6FE}"/>
          </ac:picMkLst>
        </pc:picChg>
        <pc:picChg chg="add del mod">
          <ac:chgData name="Oscar Garcia" userId="7d31bd39-0268-42ba-a33d-9be5271a3a51" providerId="ADAL" clId="{29EBA409-F44E-423D-898A-E97513B72E6D}" dt="2022-06-09T10:03:07.982" v="1257" actId="478"/>
          <ac:picMkLst>
            <pc:docMk/>
            <pc:sldMk cId="592747164" sldId="270"/>
            <ac:picMk id="6" creationId="{58D136EB-4286-1ECD-D655-70EA4C626BD7}"/>
          </ac:picMkLst>
        </pc:picChg>
        <pc:picChg chg="add mod">
          <ac:chgData name="Oscar Garcia" userId="7d31bd39-0268-42ba-a33d-9be5271a3a51" providerId="ADAL" clId="{29EBA409-F44E-423D-898A-E97513B72E6D}" dt="2022-06-09T10:04:13.935" v="1259" actId="1076"/>
          <ac:picMkLst>
            <pc:docMk/>
            <pc:sldMk cId="592747164" sldId="270"/>
            <ac:picMk id="8" creationId="{BDE9FA37-0AA0-B5B5-A431-3048AC1FEB83}"/>
          </ac:picMkLst>
        </pc:picChg>
      </pc:sldChg>
      <pc:sldChg chg="new del">
        <pc:chgData name="Oscar Garcia" userId="7d31bd39-0268-42ba-a33d-9be5271a3a51" providerId="ADAL" clId="{29EBA409-F44E-423D-898A-E97513B72E6D}" dt="2022-06-09T10:23:38.750" v="1282" actId="2696"/>
        <pc:sldMkLst>
          <pc:docMk/>
          <pc:sldMk cId="1337744709" sldId="271"/>
        </pc:sldMkLst>
      </pc:sldChg>
      <pc:sldChg chg="modSp new mod">
        <pc:chgData name="Oscar Garcia" userId="7d31bd39-0268-42ba-a33d-9be5271a3a51" providerId="ADAL" clId="{29EBA409-F44E-423D-898A-E97513B72E6D}" dt="2022-06-09T10:54:19.322" v="3400" actId="20577"/>
        <pc:sldMkLst>
          <pc:docMk/>
          <pc:sldMk cId="1956426249" sldId="271"/>
        </pc:sldMkLst>
        <pc:spChg chg="mod">
          <ac:chgData name="Oscar Garcia" userId="7d31bd39-0268-42ba-a33d-9be5271a3a51" providerId="ADAL" clId="{29EBA409-F44E-423D-898A-E97513B72E6D}" dt="2022-06-09T10:41:34.385" v="1312" actId="20577"/>
          <ac:spMkLst>
            <pc:docMk/>
            <pc:sldMk cId="1956426249" sldId="271"/>
            <ac:spMk id="2" creationId="{5EF989E4-EE38-601B-1386-714370F88CBC}"/>
          </ac:spMkLst>
        </pc:spChg>
        <pc:spChg chg="mod">
          <ac:chgData name="Oscar Garcia" userId="7d31bd39-0268-42ba-a33d-9be5271a3a51" providerId="ADAL" clId="{29EBA409-F44E-423D-898A-E97513B72E6D}" dt="2022-06-09T10:54:19.322" v="3400" actId="20577"/>
          <ac:spMkLst>
            <pc:docMk/>
            <pc:sldMk cId="1956426249" sldId="271"/>
            <ac:spMk id="3" creationId="{ECE9BC84-40C2-2F01-037B-A5962621AF81}"/>
          </ac:spMkLst>
        </pc:spChg>
      </pc:sldChg>
      <pc:sldChg chg="modSp new mod">
        <pc:chgData name="Oscar Garcia" userId="7d31bd39-0268-42ba-a33d-9be5271a3a51" providerId="ADAL" clId="{29EBA409-F44E-423D-898A-E97513B72E6D}" dt="2022-06-09T10:52:56.770" v="3336" actId="20577"/>
        <pc:sldMkLst>
          <pc:docMk/>
          <pc:sldMk cId="378115865" sldId="272"/>
        </pc:sldMkLst>
        <pc:spChg chg="mod">
          <ac:chgData name="Oscar Garcia" userId="7d31bd39-0268-42ba-a33d-9be5271a3a51" providerId="ADAL" clId="{29EBA409-F44E-423D-898A-E97513B72E6D}" dt="2022-06-09T10:48:58.250" v="2609" actId="20577"/>
          <ac:spMkLst>
            <pc:docMk/>
            <pc:sldMk cId="378115865" sldId="272"/>
            <ac:spMk id="2" creationId="{B0277DDB-D9FF-5924-4BD9-1EB8A24DECF1}"/>
          </ac:spMkLst>
        </pc:spChg>
        <pc:spChg chg="mod">
          <ac:chgData name="Oscar Garcia" userId="7d31bd39-0268-42ba-a33d-9be5271a3a51" providerId="ADAL" clId="{29EBA409-F44E-423D-898A-E97513B72E6D}" dt="2022-06-09T10:52:56.770" v="3336" actId="20577"/>
          <ac:spMkLst>
            <pc:docMk/>
            <pc:sldMk cId="378115865" sldId="272"/>
            <ac:spMk id="3" creationId="{64567692-280D-7236-F8E5-6AA27BE083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87C7-2B99-BD7A-EA98-8AA2C0E0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D0DE-3F97-4F96-F508-57FD73F0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ABED-CF7C-C814-8B06-85279D04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0F0B-3CC4-93A1-E600-AA47EAAB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6D58-6BEC-4917-6681-C466DE69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A81B-E878-1944-13E5-64746BDB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A7AC5-242F-42E4-8092-1690F4054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73C4-D5CF-A7F6-51F0-5B456338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164-28AA-935E-6C55-AD8A7D2C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B6CE-53F6-D54C-283D-30353438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2F042-C4E4-0755-8B46-419FA6A38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AD59C-B626-FF18-A2A6-1C85255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65E3-47A3-C318-8D33-99A2EFCE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A8F7-7E84-9D93-4A65-DB6C66D9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1B13-F36E-BD84-05FC-7330550D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A4FC-E7F6-780E-E893-3E6978CB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EDE1-162A-D7A8-FF1A-FF931B88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1E87-67F1-96DC-E97E-CF409AE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A68D-A887-F8D4-91E1-75DCFBF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F1A0-E4F8-93D3-44AD-D9075890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EB3E-3B89-E2AB-A772-967620FB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BB8A-B444-644A-C7D8-1A5F40E9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62DE-59C5-8BB2-00B7-64FD70A3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A629-7480-FFEF-49CF-A136F0CC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D8F9-0F20-53F0-98FD-C8F1BA7A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82DE-F888-D492-2593-C7AE2EA5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4202-97AE-EE71-C018-699C0E60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9F29B-7230-F494-AFA5-07A57CAE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26D2-C315-6E2C-C089-579DDDBA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960E0-BF1F-B8D0-FA06-F4514D19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1650-0B1D-F495-550D-C55FBA54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D164-10E8-F543-B37B-ACC9CCA4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36DA-36FA-9238-2659-8165665A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1179-5707-4E11-46FC-C469E3FD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B0B92-ED8B-D811-376D-89D166783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11429-A04D-62FB-C484-862B4F1F1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2BA65-38E6-0382-7CF1-805B62EB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91E8B-3918-2B2C-653C-44237617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748CA-A2D9-F678-1CD3-B0772C40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5A7-A385-0B4D-AACD-A2DF19DC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7CFC1-649E-D353-EBA7-ED679898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8A437-A1A0-9443-7C76-EDFDEF1C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4B46F-B6E4-B4D7-F818-6D8CE834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02052-5D40-AB54-50F5-4167D54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1D3E7-6801-88D7-0D8C-D892B0D1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BDB0-42C8-9300-2543-3403DC39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C257-C99D-F098-63BF-385D056F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0872-B23B-2FE6-F0BA-A4D1A739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52B5B-157C-8AD5-DE37-A00D00103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EFAF-3BEC-429D-6671-7D9D7E4B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CA51-1703-93C3-61A9-32DB83D5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D3EA-F6B8-CE61-5213-C126F833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A2F0-A73F-A023-19A0-923DBF53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A4E68-D85A-ABD9-F4E0-A83F34425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52FE6-F735-23FC-CC3B-29A3E92E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2686-B1B6-1339-29E0-0A854814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352E-8AE8-51ED-3703-2B4345C1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6607-FADB-EFAB-CE8E-18F1A746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6D086-C685-32BB-B3DC-8B2993C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19FA-63CB-0C3F-9184-6301DD85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76BE-7A69-65E2-391B-755B7463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EDF4-84F9-4121-BFC8-2DD8637B2FC9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FF93-7B50-33C9-32FC-288A01BE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0FAA-B1FC-82BE-9992-1087CACF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7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ubuntu.com/18.04/" TargetMode="External"/><Relationship Id="rId2" Type="http://schemas.openxmlformats.org/officeDocument/2006/relationships/hyperlink" Target="https://releases.ubuntu.com/16.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690D-574F-4500-20E6-1091F629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 Part 2</a:t>
            </a:r>
            <a:br>
              <a:rPr lang="en-US" dirty="0"/>
            </a:br>
            <a:r>
              <a:rPr lang="en-US" dirty="0"/>
              <a:t>Setting up Test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6F5CA-4207-8F39-FF70-A6C60CAA6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Installing Virtual Machine software.</a:t>
            </a:r>
          </a:p>
          <a:p>
            <a:pPr algn="l"/>
            <a:r>
              <a:rPr lang="en-US" dirty="0"/>
              <a:t>Setting up Virtual Machine.</a:t>
            </a:r>
          </a:p>
          <a:p>
            <a:pPr algn="l"/>
            <a:r>
              <a:rPr lang="en-US" dirty="0"/>
              <a:t>Install QEMU.</a:t>
            </a:r>
          </a:p>
          <a:p>
            <a:pPr algn="l"/>
            <a:r>
              <a:rPr lang="en-US" dirty="0"/>
              <a:t>Assemble and Test Bootloader.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0754-36BB-C58A-6236-DF652139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VM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669CA-7605-F825-C56A-EA80C9D8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3" y="2096654"/>
            <a:ext cx="5446205" cy="4594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D4CC1-45F1-E646-D38E-633EAF70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4" y="2702409"/>
            <a:ext cx="5698693" cy="39884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2D3571-234C-B9AE-5625-AC8328D18D91}"/>
              </a:ext>
            </a:extLst>
          </p:cNvPr>
          <p:cNvSpPr txBox="1"/>
          <p:nvPr/>
        </p:nvSpPr>
        <p:spPr>
          <a:xfrm>
            <a:off x="6514744" y="1958109"/>
            <a:ext cx="495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System Settings / Displays  to change display</a:t>
            </a:r>
          </a:p>
          <a:p>
            <a:r>
              <a:rPr lang="en-US" dirty="0"/>
              <a:t>Resolution to something less cramped.</a:t>
            </a:r>
          </a:p>
        </p:txBody>
      </p:sp>
    </p:spTree>
    <p:extLst>
      <p:ext uri="{BB962C8B-B14F-4D97-AF65-F5344CB8AC3E}">
        <p14:creationId xmlns:p14="http://schemas.microsoft.com/office/powerpoint/2010/main" val="149181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7F5A-568F-9E48-1068-34305A51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B910-51D8-FE72-4C12-03E0A704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277" y="800912"/>
            <a:ext cx="4092723" cy="551008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XTerm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D853E-9E29-2124-8136-FF9CFF3F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9" y="1459488"/>
            <a:ext cx="3819525" cy="2886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4285E-4252-309D-8994-D8FB4AA1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53" y="2839060"/>
            <a:ext cx="4307754" cy="3681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B61A70-8AEF-DF56-1DF1-0C264414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15" y="1562965"/>
            <a:ext cx="5174326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E98-E4DA-DFBE-A833-D5744ED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FA5C-8C87-D257-A952-60FC3780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5" y="1418723"/>
            <a:ext cx="5078585" cy="5165139"/>
          </a:xfrm>
        </p:spPr>
        <p:txBody>
          <a:bodyPr/>
          <a:lstStyle/>
          <a:p>
            <a:r>
              <a:rPr lang="en-US" dirty="0"/>
              <a:t>Install QEMU in virtual machine.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qemu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2F2C4-9A29-BB5E-56DB-1DADB2C2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50" y="665617"/>
            <a:ext cx="7052733" cy="59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A14C-696B-8F44-3462-EC5283CF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80C2-4E96-87B3-6446-EDB025E0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3" y="1338514"/>
            <a:ext cx="10515600" cy="52246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Xterm</a:t>
            </a:r>
            <a:r>
              <a:rPr lang="en-US" dirty="0"/>
              <a:t> CLI run the following commands: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(the first time it will prompt for your password, you should be default in </a:t>
            </a:r>
            <a:r>
              <a:rPr lang="en-US" dirty="0" err="1"/>
              <a:t>sudo</a:t>
            </a:r>
            <a:r>
              <a:rPr lang="en-US" dirty="0"/>
              <a:t> group; just enter your password again)</a:t>
            </a:r>
          </a:p>
          <a:p>
            <a:r>
              <a:rPr lang="en-US" dirty="0" err="1"/>
              <a:t>sudo</a:t>
            </a:r>
            <a:r>
              <a:rPr lang="en-US" dirty="0"/>
              <a:t> apt-get upgrade</a:t>
            </a:r>
          </a:p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err="1"/>
              <a:t>dist</a:t>
            </a:r>
            <a:r>
              <a:rPr lang="en-US" dirty="0"/>
              <a:t>-upgrade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nasm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qemu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7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15A5-878D-C9B1-89E3-E977B5FD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82" y="66023"/>
            <a:ext cx="10515600" cy="1325563"/>
          </a:xfrm>
        </p:spPr>
        <p:txBody>
          <a:bodyPr/>
          <a:lstStyle/>
          <a:p>
            <a:r>
              <a:rPr lang="en-US" dirty="0"/>
              <a:t>The bootloader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78F6-B4A7-0B51-B35A-3264FE83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94" y="1141962"/>
            <a:ext cx="5374593" cy="53613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a basic bootloader for a BIOS based system: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; A simple boot sector program that loops forever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loop: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jmp</a:t>
            </a:r>
            <a:r>
              <a:rPr lang="en-US" dirty="0">
                <a:solidFill>
                  <a:schemeClr val="accent1"/>
                </a:solidFill>
              </a:rPr>
              <a:t> loop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; the line below fills in remainder with zeros up to 510 bytes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times 510-($-$$)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accent1"/>
                </a:solidFill>
              </a:rPr>
              <a:t> 0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; 386 CPUs required this number at end to recognize as </a:t>
            </a:r>
            <a:r>
              <a:rPr lang="en-US" dirty="0" err="1">
                <a:solidFill>
                  <a:schemeClr val="accent1"/>
                </a:solidFill>
              </a:rPr>
              <a:t>bootsector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dw</a:t>
            </a:r>
            <a:r>
              <a:rPr lang="en-US" dirty="0">
                <a:solidFill>
                  <a:schemeClr val="accent1"/>
                </a:solidFill>
              </a:rPr>
              <a:t> 0xaa55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; Total Size is 512 bytes with only two bytes for our bootloader code eb -2</a:t>
            </a:r>
          </a:p>
          <a:p>
            <a:r>
              <a:rPr lang="en-US" dirty="0"/>
              <a:t>basic.asm</a:t>
            </a:r>
          </a:p>
          <a:p>
            <a:r>
              <a:rPr lang="en-US" dirty="0"/>
              <a:t>The </a:t>
            </a:r>
            <a:r>
              <a:rPr lang="en-US" dirty="0" err="1"/>
              <a:t>hexdump</a:t>
            </a:r>
            <a:r>
              <a:rPr lang="en-US" dirty="0"/>
              <a:t> of this loader looks like this (image right):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6DA151-3707-79F7-4332-1959988A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4" y="1699492"/>
            <a:ext cx="5678119" cy="41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E397-8BFC-C70D-38EB-0C594F9A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4"/>
            <a:ext cx="10515600" cy="1325563"/>
          </a:xfrm>
        </p:spPr>
        <p:txBody>
          <a:bodyPr/>
          <a:lstStyle/>
          <a:p>
            <a:r>
              <a:rPr lang="en-US" dirty="0"/>
              <a:t>Testing a boot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6644-C177-D75D-D965-22FF8598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57" y="711823"/>
            <a:ext cx="11857570" cy="35738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Once the environment is set up download the print.asm file from D2L and save it in your home directory in the environment.</a:t>
            </a:r>
          </a:p>
          <a:p>
            <a:r>
              <a:rPr lang="en-US" dirty="0"/>
              <a:t>You can run Firefox from the VM (should be version 88 which is old but still works with KSU D2L as of 06/08/2022)  to retrieve print.asm or you can type in the code using an editor and storing it as an .</a:t>
            </a:r>
            <a:r>
              <a:rPr lang="en-US" dirty="0" err="1"/>
              <a:t>asm</a:t>
            </a:r>
            <a:r>
              <a:rPr lang="en-US" dirty="0"/>
              <a:t> file.   “</a:t>
            </a:r>
            <a:r>
              <a:rPr lang="en-US" dirty="0" err="1"/>
              <a:t>gedit</a:t>
            </a:r>
            <a:r>
              <a:rPr lang="en-US" dirty="0"/>
              <a:t>” and “vim” are to native text editors:</a:t>
            </a:r>
          </a:p>
          <a:p>
            <a:r>
              <a:rPr lang="en-US" i="1" dirty="0" err="1"/>
              <a:t>gedit</a:t>
            </a:r>
            <a:r>
              <a:rPr lang="en-US" i="1" dirty="0"/>
              <a:t> print.asm &amp;</a:t>
            </a:r>
            <a:r>
              <a:rPr lang="en-US" dirty="0"/>
              <a:t> (the &amp; puts it in background) from the </a:t>
            </a:r>
            <a:r>
              <a:rPr lang="en-US" dirty="0" err="1"/>
              <a:t>Xterm</a:t>
            </a:r>
            <a:r>
              <a:rPr lang="en-US" dirty="0"/>
              <a:t> CLI will bring up an editor window much like “notepad” for windows.</a:t>
            </a:r>
          </a:p>
          <a:p>
            <a:r>
              <a:rPr lang="en-US" dirty="0"/>
              <a:t>In </a:t>
            </a:r>
            <a:r>
              <a:rPr lang="en-US" dirty="0" err="1"/>
              <a:t>Xterm</a:t>
            </a:r>
            <a:r>
              <a:rPr lang="en-US" dirty="0"/>
              <a:t> cd (change directory) to print.asm is stored and assemble it with</a:t>
            </a:r>
          </a:p>
          <a:p>
            <a:pPr lvl="2"/>
            <a:r>
              <a:rPr lang="en-US" dirty="0" err="1"/>
              <a:t>nasm</a:t>
            </a:r>
            <a:r>
              <a:rPr lang="en-US" dirty="0"/>
              <a:t> print.asm –o print</a:t>
            </a:r>
          </a:p>
          <a:p>
            <a:r>
              <a:rPr lang="en-US" dirty="0"/>
              <a:t>Then use QEMU to load the bootloader binary “print”</a:t>
            </a:r>
          </a:p>
          <a:p>
            <a:pPr lvl="2"/>
            <a:r>
              <a:rPr lang="en-US" dirty="0"/>
              <a:t>qemu-system-i386 print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6D5AF-3910-22BD-65E1-2DC63CA6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68" y="3244273"/>
            <a:ext cx="46386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8C48-AEF3-7048-B111-3BE2FEAD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Bootloader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1033-8A09-743B-1837-2BBBF6D3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0361" cy="4351338"/>
          </a:xfrm>
        </p:spPr>
        <p:txBody>
          <a:bodyPr/>
          <a:lstStyle/>
          <a:p>
            <a:r>
              <a:rPr lang="en-US" dirty="0"/>
              <a:t>Success!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CAC29-B407-45BC-C7E1-409B2F6F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28" y="2874892"/>
            <a:ext cx="6142946" cy="3617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5E18B-A727-5E33-F257-69A648237FAB}"/>
              </a:ext>
            </a:extLst>
          </p:cNvPr>
          <p:cNvSpPr txBox="1"/>
          <p:nvPr/>
        </p:nvSpPr>
        <p:spPr>
          <a:xfrm>
            <a:off x="5064957" y="2355409"/>
            <a:ext cx="589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see a new window like this, bootloader was successful.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9FA37-0AA0-B5B5-A431-3048AC1F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8" y="2343944"/>
            <a:ext cx="46005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4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89E4-EE38-601B-1386-714370F8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bootloader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BC84-40C2-2F01-037B-A5962621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Edit print.asm to change the message to something else.  This means changing the ‘W’, ‘e’, ‘l’… etc. characters one at a time before int 10h instruction.</a:t>
            </a:r>
          </a:p>
          <a:p>
            <a:r>
              <a:rPr lang="en-US" dirty="0"/>
              <a:t>Assemble (with </a:t>
            </a:r>
            <a:r>
              <a:rPr lang="en-US" dirty="0" err="1"/>
              <a:t>nasm</a:t>
            </a:r>
            <a:r>
              <a:rPr lang="en-US" dirty="0"/>
              <a:t>) the modified print.asm file.</a:t>
            </a:r>
          </a:p>
          <a:p>
            <a:r>
              <a:rPr lang="en-US" dirty="0"/>
              <a:t>Submit a screenshot with the modified result and the modified print.asm text in your Word HW submission document for parts I and II.</a:t>
            </a:r>
          </a:p>
          <a:p>
            <a:endParaRPr lang="en-US" dirty="0"/>
          </a:p>
          <a:p>
            <a:r>
              <a:rPr lang="en-US" dirty="0"/>
              <a:t>NOTE:  A QEMU virtual machine is running within the ORACLE VM-WARE virtual machine.  There are two mouse captures that could take effect.</a:t>
            </a:r>
          </a:p>
          <a:p>
            <a:pPr lvl="1"/>
            <a:r>
              <a:rPr lang="en-US" dirty="0"/>
              <a:t>If you click inside the QEMU screen it will trap the mouse.  To release press CTRL-ALT.</a:t>
            </a:r>
          </a:p>
          <a:p>
            <a:pPr lvl="1"/>
            <a:r>
              <a:rPr lang="en-US" dirty="0"/>
              <a:t>If your mouse it captured by the VM press the right CTRL key (the host key) to release it.</a:t>
            </a:r>
          </a:p>
          <a:p>
            <a:pPr lvl="1"/>
            <a:r>
              <a:rPr lang="en-US" dirty="0"/>
              <a:t>To take a screenshot you may have to click outside the Virtual-Machine and hit Print-Screen or its equivalent or take a photo.  Open the save image in an editor and crop the relevant parts out.  Don’t submit the entire screen; I don’t want to know what is on your Desktop (security and privacy).</a:t>
            </a:r>
          </a:p>
        </p:txBody>
      </p:sp>
    </p:spTree>
    <p:extLst>
      <p:ext uri="{BB962C8B-B14F-4D97-AF65-F5344CB8AC3E}">
        <p14:creationId xmlns:p14="http://schemas.microsoft.com/office/powerpoint/2010/main" val="195642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3463-F241-897D-E186-9D9058355F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Assignment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729E-3A83-AEE7-9FEC-AD3C527D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class goal is to examine a practical Operating System from boot to operating a command line interface.</a:t>
            </a:r>
          </a:p>
          <a:p>
            <a:r>
              <a:rPr lang="en-US" dirty="0"/>
              <a:t>The assignment goal is to set up the environment for emulating a 386 processor-based computer and learning the bootloader process, examining and executing a very simple assembly language boot loader.</a:t>
            </a:r>
          </a:p>
        </p:txBody>
      </p:sp>
    </p:spTree>
    <p:extLst>
      <p:ext uri="{BB962C8B-B14F-4D97-AF65-F5344CB8AC3E}">
        <p14:creationId xmlns:p14="http://schemas.microsoft.com/office/powerpoint/2010/main" val="175102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7DDB-D9FF-5924-4BD9-1EB8A24D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7692-280D-7236-F8E5-6AA27BE0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assignment will ask for a screenshot (or image) and a modified copy of print.asm, review the last slide carefully.</a:t>
            </a:r>
          </a:p>
          <a:p>
            <a:r>
              <a:rPr lang="en-US" dirty="0"/>
              <a:t>QEMU will be a virtual machine within a virtual machine, both machines can sometimes capture the mouse to release the mouse the default key should be Ctrl-Alt for QEMU and the right CTRL key for Oracle VM (though I have mouse capture turned off for my Oracle VM settings).   When you run QEMU you can set a flag to turn off mouse capture, see qemu-system-i386 –help for options (there are very many of them).</a:t>
            </a:r>
          </a:p>
        </p:txBody>
      </p:sp>
    </p:spTree>
    <p:extLst>
      <p:ext uri="{BB962C8B-B14F-4D97-AF65-F5344CB8AC3E}">
        <p14:creationId xmlns:p14="http://schemas.microsoft.com/office/powerpoint/2010/main" val="37811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86B4-5A93-C588-B3BB-22C31E77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0"/>
            <a:ext cx="10515600" cy="1325563"/>
          </a:xfrm>
        </p:spPr>
        <p:txBody>
          <a:bodyPr/>
          <a:lstStyle/>
          <a:p>
            <a:r>
              <a:rPr lang="en-US" dirty="0"/>
              <a:t>Oracle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2D69-32EB-E183-80C0-EC919D799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37" y="1114786"/>
            <a:ext cx="5302827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https://www.virtualbox.org/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the current version ,v6.1 as of this writing, appropriate for your host hardware and OS.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F6A0F-9960-F64E-DC55-BB1B5B04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44" y="954868"/>
            <a:ext cx="6792572" cy="5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9F33-F6CA-5BDC-758A-647B23B7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Linux host operating system iso image.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4254-48F5-4932-1D79-D307ED0F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409987"/>
            <a:ext cx="5883194" cy="493683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https://releases.ubuntu.com/16.04/</a:t>
            </a:r>
            <a:endParaRPr lang="en-US" dirty="0"/>
          </a:p>
          <a:p>
            <a:r>
              <a:rPr lang="en-US" dirty="0">
                <a:hlinkClick r:id="rId3"/>
              </a:rPr>
              <a:t>https://releases.ubuntu.com/18.04/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Running QEMU under windows does work but is somewhat difficult to setup so it is preferred to use a Linux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the appropriate desktop image for your host hardware and OS.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</a:rPr>
              <a:t>e.g., the 64-bit PC(AMD64) desktop image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/>
              <a:t>You can use other OS distributions like Centos, Arch, KDE, FreeBSD so long as you can install on VM and run QEMU on them.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00444-C4D3-D993-A3DD-15E90066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02" y="1409988"/>
            <a:ext cx="5883194" cy="49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DDC1-FF60-0E68-5FC3-86D57E6A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VM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997D-AB5A-BE8E-BCF7-7C1C136C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1" y="1400751"/>
            <a:ext cx="4907972" cy="5092123"/>
          </a:xfrm>
        </p:spPr>
        <p:txBody>
          <a:bodyPr/>
          <a:lstStyle/>
          <a:p>
            <a:r>
              <a:rPr lang="en-US" dirty="0"/>
              <a:t>      Create a new VM to match iso image.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0CAE57-D112-E74E-839C-00CE2216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09" y="1321523"/>
            <a:ext cx="381000" cy="495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CDA405-1B8B-E9BB-D63C-F309C038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45" y="2173819"/>
            <a:ext cx="6062518" cy="45600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D40DFF-DC4F-FF42-FD2C-FECAD5FAA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09" y="2334636"/>
            <a:ext cx="4810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8B09-2D84-5182-26C2-E63E4F0C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VM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E3D7-5639-7550-1AD0-F1FB6BE6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99" y="1338514"/>
            <a:ext cx="4823691" cy="646331"/>
          </a:xfrm>
        </p:spPr>
        <p:txBody>
          <a:bodyPr/>
          <a:lstStyle/>
          <a:p>
            <a:r>
              <a:rPr lang="en-US" dirty="0"/>
              <a:t>      Configure Settings for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AA4F9-6CBF-3B6F-5071-A304DC5B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4" y="1338514"/>
            <a:ext cx="50482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26B68-9278-90A5-BC7B-F5EDF5BD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032" y="3694542"/>
            <a:ext cx="3747943" cy="2998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D36203-F2C4-E936-EE97-E6C57BFEB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029" y="3694542"/>
            <a:ext cx="3747941" cy="2998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8A0C33-4D61-0461-7777-1B67A389E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74" y="3694542"/>
            <a:ext cx="3747941" cy="2998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6CFAC6-7317-6B8A-7FCB-459B3AD6D93A}"/>
              </a:ext>
            </a:extLst>
          </p:cNvPr>
          <p:cNvSpPr txBox="1"/>
          <p:nvPr/>
        </p:nvSpPr>
        <p:spPr>
          <a:xfrm>
            <a:off x="1216891" y="3244334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2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CB9D2-7625-B7A6-DADA-CCC2DAB8B2F4}"/>
              </a:ext>
            </a:extLst>
          </p:cNvPr>
          <p:cNvSpPr txBox="1"/>
          <p:nvPr/>
        </p:nvSpPr>
        <p:spPr>
          <a:xfrm>
            <a:off x="5292189" y="3244334"/>
            <a:ext cx="177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4096 Mb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56F6-34BB-56E9-74A3-8173663562F4}"/>
              </a:ext>
            </a:extLst>
          </p:cNvPr>
          <p:cNvSpPr txBox="1"/>
          <p:nvPr/>
        </p:nvSpPr>
        <p:spPr>
          <a:xfrm>
            <a:off x="9201170" y="3022142"/>
            <a:ext cx="2269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 text and objects</a:t>
            </a:r>
          </a:p>
          <a:p>
            <a:r>
              <a:rPr lang="en-US" dirty="0"/>
              <a:t>Between host and VM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9DDF9-A28A-3B7E-FCF6-FDE1B85BC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032" y="31432"/>
            <a:ext cx="3738386" cy="29907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BCC19B-3233-0735-EF83-EE9DE5A89173}"/>
              </a:ext>
            </a:extLst>
          </p:cNvPr>
          <p:cNvSpPr txBox="1"/>
          <p:nvPr/>
        </p:nvSpPr>
        <p:spPr>
          <a:xfrm>
            <a:off x="5283643" y="1125233"/>
            <a:ext cx="302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Video memory to max and</a:t>
            </a:r>
          </a:p>
          <a:p>
            <a:r>
              <a:rPr lang="en-US" dirty="0"/>
              <a:t>If GPU check 3D Acceleration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A2F96-0022-1511-58F9-4FDC0D338A8A}"/>
              </a:ext>
            </a:extLst>
          </p:cNvPr>
          <p:cNvSpPr txBox="1"/>
          <p:nvPr/>
        </p:nvSpPr>
        <p:spPr>
          <a:xfrm>
            <a:off x="302030" y="2179055"/>
            <a:ext cx="7558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is pretty heavy on resources, e.g. Arch requires 2048Mb and much less</a:t>
            </a:r>
          </a:p>
          <a:p>
            <a:r>
              <a:rPr lang="en-US" dirty="0"/>
              <a:t>Virtual hard drive space.  Goal here, though, is uniformity to make sure it runs</a:t>
            </a:r>
          </a:p>
          <a:p>
            <a:r>
              <a:rPr lang="en-US" dirty="0"/>
              <a:t>for everyone.</a:t>
            </a:r>
          </a:p>
        </p:txBody>
      </p:sp>
    </p:spTree>
    <p:extLst>
      <p:ext uri="{BB962C8B-B14F-4D97-AF65-F5344CB8AC3E}">
        <p14:creationId xmlns:p14="http://schemas.microsoft.com/office/powerpoint/2010/main" val="30042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852B-0BB2-E3A9-20D5-B6034170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VM Host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D58ED-93EF-F10D-E52E-3153A3C1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8" y="1933038"/>
            <a:ext cx="4295775" cy="2557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35712-3B54-8D72-71B6-A4D4944A3929}"/>
              </a:ext>
            </a:extLst>
          </p:cNvPr>
          <p:cNvSpPr txBox="1"/>
          <p:nvPr/>
        </p:nvSpPr>
        <p:spPr>
          <a:xfrm>
            <a:off x="558392" y="15060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ISO image into VM DVD drive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8FC0F4-E425-AE49-882C-3E760DA7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934" y="1933038"/>
            <a:ext cx="5780119" cy="4347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E97DE8-E24F-4A3D-9130-9F095579AA2B}"/>
              </a:ext>
            </a:extLst>
          </p:cNvPr>
          <p:cNvSpPr txBox="1"/>
          <p:nvPr/>
        </p:nvSpPr>
        <p:spPr>
          <a:xfrm>
            <a:off x="7028873" y="1506022"/>
            <a:ext cx="249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click VM to start.</a:t>
            </a:r>
          </a:p>
        </p:txBody>
      </p:sp>
    </p:spTree>
    <p:extLst>
      <p:ext uri="{BB962C8B-B14F-4D97-AF65-F5344CB8AC3E}">
        <p14:creationId xmlns:p14="http://schemas.microsoft.com/office/powerpoint/2010/main" val="371637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4DF3-E8BE-1B5F-FC2F-3DBAEA9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VM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1E7A-E45A-68C2-ABC9-45F1F88B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234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Ubuntu (even old v16) is a rather heavy and laden distribution.</a:t>
            </a:r>
          </a:p>
          <a:p>
            <a:r>
              <a:rPr lang="en-US" dirty="0"/>
              <a:t>Alternatively you can install ARCH </a:t>
            </a:r>
            <a:r>
              <a:rPr lang="en-US" dirty="0" err="1"/>
              <a:t>linux</a:t>
            </a:r>
            <a:r>
              <a:rPr lang="en-US" dirty="0"/>
              <a:t> (which has QEMU 7.0 natively installed already) or any of the other light weight distributions so long as QEMU works with them (may need to install </a:t>
            </a:r>
            <a:r>
              <a:rPr lang="en-US" dirty="0" err="1"/>
              <a:t>gtk</a:t>
            </a:r>
            <a:r>
              <a:rPr lang="en-US" dirty="0"/>
              <a:t> and compiler toolsets in addition to </a:t>
            </a:r>
            <a:r>
              <a:rPr lang="en-US" dirty="0" err="1"/>
              <a:t>nasm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6087B-B244-BF44-A7CE-2B775253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97" y="772910"/>
            <a:ext cx="6448603" cy="51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2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1047</Words>
  <Application>Microsoft Macintosh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Assignment 1 Part 2 Setting up Test Environment</vt:lpstr>
      <vt:lpstr>Purpose of Assignment Part 2</vt:lpstr>
      <vt:lpstr>Assignment Note</vt:lpstr>
      <vt:lpstr>Oracle VM</vt:lpstr>
      <vt:lpstr>Linux host operating system iso image.</vt:lpstr>
      <vt:lpstr>Set up VM Host</vt:lpstr>
      <vt:lpstr>Set up VM Host</vt:lpstr>
      <vt:lpstr>Set up VM Host</vt:lpstr>
      <vt:lpstr>Install VM OS</vt:lpstr>
      <vt:lpstr>Install VM OS</vt:lpstr>
      <vt:lpstr>Setting up QEMU</vt:lpstr>
      <vt:lpstr>QEMU</vt:lpstr>
      <vt:lpstr>Setting up QEMU</vt:lpstr>
      <vt:lpstr>The bootloader</vt:lpstr>
      <vt:lpstr>Testing a boot loader</vt:lpstr>
      <vt:lpstr>Running the Bootloader</vt:lpstr>
      <vt:lpstr>Modify the bootloader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Setting up Test Environment</dc:title>
  <dc:creator>Oscar Garcia</dc:creator>
  <cp:lastModifiedBy>Victoria Biyadglgne</cp:lastModifiedBy>
  <cp:revision>1</cp:revision>
  <dcterms:created xsi:type="dcterms:W3CDTF">2022-06-08T15:26:22Z</dcterms:created>
  <dcterms:modified xsi:type="dcterms:W3CDTF">2022-09-06T21:19:15Z</dcterms:modified>
</cp:coreProperties>
</file>