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yasa Kundu" userId="5e5d3134eda25304" providerId="LiveId" clId="{8F55083A-F84A-4E6A-8CB0-CC4FC2AD33DA}"/>
    <pc:docChg chg="custSel addSld modSld modMainMaster">
      <pc:chgData name="Tiyasa Kundu" userId="5e5d3134eda25304" providerId="LiveId" clId="{8F55083A-F84A-4E6A-8CB0-CC4FC2AD33DA}" dt="2022-09-04T06:37:27.583" v="20" actId="931"/>
      <pc:docMkLst>
        <pc:docMk/>
      </pc:docMkLst>
      <pc:sldChg chg="addSp delSp modSp new mod">
        <pc:chgData name="Tiyasa Kundu" userId="5e5d3134eda25304" providerId="LiveId" clId="{8F55083A-F84A-4E6A-8CB0-CC4FC2AD33DA}" dt="2022-09-04T06:36:07.463" v="11"/>
        <pc:sldMkLst>
          <pc:docMk/>
          <pc:sldMk cId="2522385564" sldId="256"/>
        </pc:sldMkLst>
        <pc:spChg chg="del">
          <ac:chgData name="Tiyasa Kundu" userId="5e5d3134eda25304" providerId="LiveId" clId="{8F55083A-F84A-4E6A-8CB0-CC4FC2AD33DA}" dt="2022-09-04T06:35:27.385" v="9" actId="478"/>
          <ac:spMkLst>
            <pc:docMk/>
            <pc:sldMk cId="2522385564" sldId="256"/>
            <ac:spMk id="2" creationId="{B3FBF670-0EF0-4A63-BD90-6418AE84DCE7}"/>
          </ac:spMkLst>
        </pc:spChg>
        <pc:spChg chg="del">
          <ac:chgData name="Tiyasa Kundu" userId="5e5d3134eda25304" providerId="LiveId" clId="{8F55083A-F84A-4E6A-8CB0-CC4FC2AD33DA}" dt="2022-09-04T06:35:23.197" v="8" actId="478"/>
          <ac:spMkLst>
            <pc:docMk/>
            <pc:sldMk cId="2522385564" sldId="256"/>
            <ac:spMk id="3" creationId="{1F6F3CB1-35F8-40AA-A81D-DE1CB0999E6D}"/>
          </ac:spMkLst>
        </pc:spChg>
        <pc:picChg chg="add mod">
          <ac:chgData name="Tiyasa Kundu" userId="5e5d3134eda25304" providerId="LiveId" clId="{8F55083A-F84A-4E6A-8CB0-CC4FC2AD33DA}" dt="2022-09-04T06:36:07.463" v="11"/>
          <ac:picMkLst>
            <pc:docMk/>
            <pc:sldMk cId="2522385564" sldId="256"/>
            <ac:picMk id="5" creationId="{E30D8AB5-6D5E-49A7-B4CE-3CA57CE95A9A}"/>
          </ac:picMkLst>
        </pc:picChg>
      </pc:sldChg>
      <pc:sldChg chg="addSp modSp new">
        <pc:chgData name="Tiyasa Kundu" userId="5e5d3134eda25304" providerId="LiveId" clId="{8F55083A-F84A-4E6A-8CB0-CC4FC2AD33DA}" dt="2022-09-04T06:36:17.313" v="12" actId="931"/>
        <pc:sldMkLst>
          <pc:docMk/>
          <pc:sldMk cId="846172263" sldId="257"/>
        </pc:sldMkLst>
        <pc:picChg chg="add mod">
          <ac:chgData name="Tiyasa Kundu" userId="5e5d3134eda25304" providerId="LiveId" clId="{8F55083A-F84A-4E6A-8CB0-CC4FC2AD33DA}" dt="2022-09-04T06:36:17.313" v="12" actId="931"/>
          <ac:picMkLst>
            <pc:docMk/>
            <pc:sldMk cId="846172263" sldId="257"/>
            <ac:picMk id="3" creationId="{5AD407D1-6AF4-4652-9A5E-29C61EB6A3D5}"/>
          </ac:picMkLst>
        </pc:picChg>
      </pc:sldChg>
      <pc:sldChg chg="addSp modSp new">
        <pc:chgData name="Tiyasa Kundu" userId="5e5d3134eda25304" providerId="LiveId" clId="{8F55083A-F84A-4E6A-8CB0-CC4FC2AD33DA}" dt="2022-09-04T06:36:24.068" v="13" actId="931"/>
        <pc:sldMkLst>
          <pc:docMk/>
          <pc:sldMk cId="692937589" sldId="258"/>
        </pc:sldMkLst>
        <pc:picChg chg="add mod">
          <ac:chgData name="Tiyasa Kundu" userId="5e5d3134eda25304" providerId="LiveId" clId="{8F55083A-F84A-4E6A-8CB0-CC4FC2AD33DA}" dt="2022-09-04T06:36:24.068" v="13" actId="931"/>
          <ac:picMkLst>
            <pc:docMk/>
            <pc:sldMk cId="692937589" sldId="258"/>
            <ac:picMk id="3" creationId="{23249FD5-03E8-4064-A8A1-C25B90E5596E}"/>
          </ac:picMkLst>
        </pc:picChg>
      </pc:sldChg>
      <pc:sldChg chg="addSp modSp new">
        <pc:chgData name="Tiyasa Kundu" userId="5e5d3134eda25304" providerId="LiveId" clId="{8F55083A-F84A-4E6A-8CB0-CC4FC2AD33DA}" dt="2022-09-04T06:36:32.607" v="14" actId="931"/>
        <pc:sldMkLst>
          <pc:docMk/>
          <pc:sldMk cId="3266042984" sldId="259"/>
        </pc:sldMkLst>
        <pc:picChg chg="add mod">
          <ac:chgData name="Tiyasa Kundu" userId="5e5d3134eda25304" providerId="LiveId" clId="{8F55083A-F84A-4E6A-8CB0-CC4FC2AD33DA}" dt="2022-09-04T06:36:32.607" v="14" actId="931"/>
          <ac:picMkLst>
            <pc:docMk/>
            <pc:sldMk cId="3266042984" sldId="259"/>
            <ac:picMk id="3" creationId="{6164BD0C-1FC3-47AC-A1F3-1F4DC618C5DF}"/>
          </ac:picMkLst>
        </pc:picChg>
      </pc:sldChg>
      <pc:sldChg chg="addSp modSp new">
        <pc:chgData name="Tiyasa Kundu" userId="5e5d3134eda25304" providerId="LiveId" clId="{8F55083A-F84A-4E6A-8CB0-CC4FC2AD33DA}" dt="2022-09-04T06:36:43.478" v="15" actId="931"/>
        <pc:sldMkLst>
          <pc:docMk/>
          <pc:sldMk cId="2960041426" sldId="260"/>
        </pc:sldMkLst>
        <pc:picChg chg="add mod">
          <ac:chgData name="Tiyasa Kundu" userId="5e5d3134eda25304" providerId="LiveId" clId="{8F55083A-F84A-4E6A-8CB0-CC4FC2AD33DA}" dt="2022-09-04T06:36:43.478" v="15" actId="931"/>
          <ac:picMkLst>
            <pc:docMk/>
            <pc:sldMk cId="2960041426" sldId="260"/>
            <ac:picMk id="3" creationId="{85113F86-47A5-4510-9254-8ED79D4B894C}"/>
          </ac:picMkLst>
        </pc:picChg>
      </pc:sldChg>
      <pc:sldChg chg="addSp modSp new">
        <pc:chgData name="Tiyasa Kundu" userId="5e5d3134eda25304" providerId="LiveId" clId="{8F55083A-F84A-4E6A-8CB0-CC4FC2AD33DA}" dt="2022-09-04T06:36:52.960" v="16" actId="931"/>
        <pc:sldMkLst>
          <pc:docMk/>
          <pc:sldMk cId="3736769968" sldId="261"/>
        </pc:sldMkLst>
        <pc:picChg chg="add mod">
          <ac:chgData name="Tiyasa Kundu" userId="5e5d3134eda25304" providerId="LiveId" clId="{8F55083A-F84A-4E6A-8CB0-CC4FC2AD33DA}" dt="2022-09-04T06:36:52.960" v="16" actId="931"/>
          <ac:picMkLst>
            <pc:docMk/>
            <pc:sldMk cId="3736769968" sldId="261"/>
            <ac:picMk id="3" creationId="{C9127410-F938-4453-B8D8-EE0F1B425787}"/>
          </ac:picMkLst>
        </pc:picChg>
      </pc:sldChg>
      <pc:sldChg chg="addSp modSp new">
        <pc:chgData name="Tiyasa Kundu" userId="5e5d3134eda25304" providerId="LiveId" clId="{8F55083A-F84A-4E6A-8CB0-CC4FC2AD33DA}" dt="2022-09-04T06:37:02.883" v="17" actId="931"/>
        <pc:sldMkLst>
          <pc:docMk/>
          <pc:sldMk cId="906795489" sldId="262"/>
        </pc:sldMkLst>
        <pc:picChg chg="add mod">
          <ac:chgData name="Tiyasa Kundu" userId="5e5d3134eda25304" providerId="LiveId" clId="{8F55083A-F84A-4E6A-8CB0-CC4FC2AD33DA}" dt="2022-09-04T06:37:02.883" v="17" actId="931"/>
          <ac:picMkLst>
            <pc:docMk/>
            <pc:sldMk cId="906795489" sldId="262"/>
            <ac:picMk id="3" creationId="{4C77886C-4812-4F4D-82EC-E1D8CE45A943}"/>
          </ac:picMkLst>
        </pc:picChg>
      </pc:sldChg>
      <pc:sldChg chg="addSp modSp new">
        <pc:chgData name="Tiyasa Kundu" userId="5e5d3134eda25304" providerId="LiveId" clId="{8F55083A-F84A-4E6A-8CB0-CC4FC2AD33DA}" dt="2022-09-04T06:37:12.306" v="18" actId="931"/>
        <pc:sldMkLst>
          <pc:docMk/>
          <pc:sldMk cId="388391638" sldId="263"/>
        </pc:sldMkLst>
        <pc:picChg chg="add mod">
          <ac:chgData name="Tiyasa Kundu" userId="5e5d3134eda25304" providerId="LiveId" clId="{8F55083A-F84A-4E6A-8CB0-CC4FC2AD33DA}" dt="2022-09-04T06:37:12.306" v="18" actId="931"/>
          <ac:picMkLst>
            <pc:docMk/>
            <pc:sldMk cId="388391638" sldId="263"/>
            <ac:picMk id="3" creationId="{7AE5F160-4B6F-4D9E-862C-D0E190F0765A}"/>
          </ac:picMkLst>
        </pc:picChg>
      </pc:sldChg>
      <pc:sldChg chg="addSp modSp new">
        <pc:chgData name="Tiyasa Kundu" userId="5e5d3134eda25304" providerId="LiveId" clId="{8F55083A-F84A-4E6A-8CB0-CC4FC2AD33DA}" dt="2022-09-04T06:37:27.583" v="20" actId="931"/>
        <pc:sldMkLst>
          <pc:docMk/>
          <pc:sldMk cId="1027046711" sldId="264"/>
        </pc:sldMkLst>
        <pc:picChg chg="add mod">
          <ac:chgData name="Tiyasa Kundu" userId="5e5d3134eda25304" providerId="LiveId" clId="{8F55083A-F84A-4E6A-8CB0-CC4FC2AD33DA}" dt="2022-09-04T06:37:27.583" v="20" actId="931"/>
          <ac:picMkLst>
            <pc:docMk/>
            <pc:sldMk cId="1027046711" sldId="264"/>
            <ac:picMk id="3" creationId="{40F755E1-93F7-4904-971D-CD22C3743270}"/>
          </ac:picMkLst>
        </pc:picChg>
      </pc:sldChg>
      <pc:sldMasterChg chg="modSp modSldLayout">
        <pc:chgData name="Tiyasa Kundu" userId="5e5d3134eda25304" providerId="LiveId" clId="{8F55083A-F84A-4E6A-8CB0-CC4FC2AD33DA}" dt="2022-09-04T06:36:07.463" v="11"/>
        <pc:sldMasterMkLst>
          <pc:docMk/>
          <pc:sldMasterMk cId="1124270911" sldId="2147483648"/>
        </pc:sldMasterMkLst>
        <pc:spChg chg="mod">
          <ac:chgData name="Tiyasa Kundu" userId="5e5d3134eda25304" providerId="LiveId" clId="{8F55083A-F84A-4E6A-8CB0-CC4FC2AD33DA}" dt="2022-09-04T06:36:07.463" v="11"/>
          <ac:spMkLst>
            <pc:docMk/>
            <pc:sldMasterMk cId="1124270911" sldId="2147483648"/>
            <ac:spMk id="2" creationId="{ADCF38F6-1804-4466-9A5B-D5C102102AC4}"/>
          </ac:spMkLst>
        </pc:spChg>
        <pc:spChg chg="mod">
          <ac:chgData name="Tiyasa Kundu" userId="5e5d3134eda25304" providerId="LiveId" clId="{8F55083A-F84A-4E6A-8CB0-CC4FC2AD33DA}" dt="2022-09-04T06:36:07.463" v="11"/>
          <ac:spMkLst>
            <pc:docMk/>
            <pc:sldMasterMk cId="1124270911" sldId="2147483648"/>
            <ac:spMk id="3" creationId="{1CF539B4-1E32-4EDA-8869-4A4D07062572}"/>
          </ac:spMkLst>
        </pc:spChg>
        <pc:spChg chg="mod">
          <ac:chgData name="Tiyasa Kundu" userId="5e5d3134eda25304" providerId="LiveId" clId="{8F55083A-F84A-4E6A-8CB0-CC4FC2AD33DA}" dt="2022-09-04T06:36:07.463" v="11"/>
          <ac:spMkLst>
            <pc:docMk/>
            <pc:sldMasterMk cId="1124270911" sldId="2147483648"/>
            <ac:spMk id="4" creationId="{A3962AB1-ABAF-4A7F-83CE-2BE1C56071E7}"/>
          </ac:spMkLst>
        </pc:spChg>
        <pc:spChg chg="mod">
          <ac:chgData name="Tiyasa Kundu" userId="5e5d3134eda25304" providerId="LiveId" clId="{8F55083A-F84A-4E6A-8CB0-CC4FC2AD33DA}" dt="2022-09-04T06:36:07.463" v="11"/>
          <ac:spMkLst>
            <pc:docMk/>
            <pc:sldMasterMk cId="1124270911" sldId="2147483648"/>
            <ac:spMk id="5" creationId="{DE645DFA-2310-4528-85CF-ED7CA66ADCA9}"/>
          </ac:spMkLst>
        </pc:spChg>
        <pc:spChg chg="mod">
          <ac:chgData name="Tiyasa Kundu" userId="5e5d3134eda25304" providerId="LiveId" clId="{8F55083A-F84A-4E6A-8CB0-CC4FC2AD33DA}" dt="2022-09-04T06:36:07.463" v="11"/>
          <ac:spMkLst>
            <pc:docMk/>
            <pc:sldMasterMk cId="1124270911" sldId="2147483648"/>
            <ac:spMk id="6" creationId="{7DAA94F6-4907-41C9-B58A-175CFEFBD0D6}"/>
          </ac:spMkLst>
        </pc:sp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3363353036" sldId="2147483649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3363353036" sldId="2147483649"/>
              <ac:spMk id="2" creationId="{8EE476F9-2BA4-45B5-BF46-96AD3C837326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3363353036" sldId="2147483649"/>
              <ac:spMk id="3" creationId="{05003AAB-4167-46ED-AC8E-16A7D1CED765}"/>
            </ac:spMkLst>
          </pc:spChg>
        </pc:sldLayout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518480305" sldId="2147483651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518480305" sldId="2147483651"/>
              <ac:spMk id="2" creationId="{E314FF44-1069-40FB-93F0-460EC749B3C4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518480305" sldId="2147483651"/>
              <ac:spMk id="3" creationId="{C610B1EC-922C-4F30-B8AA-285F2895F363}"/>
            </ac:spMkLst>
          </pc:spChg>
        </pc:sldLayout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3869108434" sldId="2147483652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3869108434" sldId="2147483652"/>
              <ac:spMk id="3" creationId="{45DF3D89-9E79-433A-9757-09C51FB242C5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3869108434" sldId="2147483652"/>
              <ac:spMk id="4" creationId="{6A575338-710F-4798-AEEF-9F58E2BB3FB0}"/>
            </ac:spMkLst>
          </pc:spChg>
        </pc:sldLayout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931307919" sldId="2147483653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931307919" sldId="2147483653"/>
              <ac:spMk id="2" creationId="{D0A98AAA-F74B-4076-A3BC-6F432C10A52C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931307919" sldId="2147483653"/>
              <ac:spMk id="3" creationId="{CDF628CF-812F-41DB-B93B-00A1B39B2CF6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931307919" sldId="2147483653"/>
              <ac:spMk id="4" creationId="{69B6DFC7-F87B-4E71-801B-A75F915DEA69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931307919" sldId="2147483653"/>
              <ac:spMk id="5" creationId="{C6B19CFA-1C42-4185-8AAF-478D0523C1A5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931307919" sldId="2147483653"/>
              <ac:spMk id="6" creationId="{0C25C254-E26D-4C5C-9528-30757352E9DC}"/>
            </ac:spMkLst>
          </pc:spChg>
        </pc:sldLayout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2633291551" sldId="2147483656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2633291551" sldId="2147483656"/>
              <ac:spMk id="2" creationId="{9C534676-1912-4ADA-B944-867209D74F14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2633291551" sldId="2147483656"/>
              <ac:spMk id="3" creationId="{B74FE5B9-9B79-461E-957C-0748EB25967D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2633291551" sldId="2147483656"/>
              <ac:spMk id="4" creationId="{D325B61C-BB1C-4FC1-9938-2FF401C83966}"/>
            </ac:spMkLst>
          </pc:spChg>
        </pc:sldLayout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4194795400" sldId="2147483657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4194795400" sldId="2147483657"/>
              <ac:spMk id="2" creationId="{2F7266D2-9864-46EC-8B6E-51204784B07B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4194795400" sldId="2147483657"/>
              <ac:spMk id="3" creationId="{58B6C56E-F3E4-4E3D-99F8-73F3BBED4268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4194795400" sldId="2147483657"/>
              <ac:spMk id="4" creationId="{B9B2A412-91C1-436E-961C-942A34640D87}"/>
            </ac:spMkLst>
          </pc:spChg>
        </pc:sldLayoutChg>
        <pc:sldLayoutChg chg="modSp">
          <pc:chgData name="Tiyasa Kundu" userId="5e5d3134eda25304" providerId="LiveId" clId="{8F55083A-F84A-4E6A-8CB0-CC4FC2AD33DA}" dt="2022-09-04T06:36:07.463" v="11"/>
          <pc:sldLayoutMkLst>
            <pc:docMk/>
            <pc:sldMasterMk cId="1124270911" sldId="2147483648"/>
            <pc:sldLayoutMk cId="2032098596" sldId="2147483659"/>
          </pc:sldLayoutMkLst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2032098596" sldId="2147483659"/>
              <ac:spMk id="2" creationId="{B239FCBD-8EB6-47B3-852F-D6C9DC920B26}"/>
            </ac:spMkLst>
          </pc:spChg>
          <pc:spChg chg="mod">
            <ac:chgData name="Tiyasa Kundu" userId="5e5d3134eda25304" providerId="LiveId" clId="{8F55083A-F84A-4E6A-8CB0-CC4FC2AD33DA}" dt="2022-09-04T06:36:07.463" v="11"/>
            <ac:spMkLst>
              <pc:docMk/>
              <pc:sldMasterMk cId="1124270911" sldId="2147483648"/>
              <pc:sldLayoutMk cId="2032098596" sldId="2147483659"/>
              <ac:spMk id="3" creationId="{9005CE2C-F8C3-488B-9474-F82274F4AD8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7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3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2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0740-0A1E-49D4-AE53-73EEB24869A1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D74B-C087-4A22-B6ED-8B3723C8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D8AB5-6D5E-49A7-B4CE-3CA57CE95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8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407D1-6AF4-4652-9A5E-29C61EB6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49FD5-03E8-4064-A8A1-C25B90E5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4BD0C-1FC3-47AC-A1F3-1F4DC618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13F86-47A5-4510-9254-8ED79D4B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4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27410-F938-4453-B8D8-EE0F1B42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7886C-4812-4F4D-82EC-E1D8CE45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9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5F160-4B6F-4D9E-862C-D0E190F0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755E1-93F7-4904-971D-CD22C3743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Tiyasa Kundu</dc:creator>
  <cp:lastModifiedBy>Tiyasa Kundu</cp:lastModifiedBy>
  <cp:revision>1</cp:revision>
  <dcterms:created xsi:type="dcterms:W3CDTF">2022-09-04T06:34:03Z</dcterms:created>
  <dcterms:modified xsi:type="dcterms:W3CDTF">2022-09-04T06:38:09Z</dcterms:modified>
</cp:coreProperties>
</file>