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3FCD9-9622-C33E-E016-D4C2BE4F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E1F45A-DCD8-C977-119D-B5F9D671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31C4A-A8DE-E949-1F0B-34200E10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F71FA3-FB40-5839-6B19-6ACAA498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12A39A-A7E5-8922-CA8D-3BFBA06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17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01534-F11B-AE13-AA87-49592819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401186-2B02-77F7-49E0-7B942EA9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F20F7-F773-AAF2-D66C-EEA4C2B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5D6FF-7C1F-3488-B1B9-4AF3414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2D4F7-4F07-D4B7-C055-DEEF866F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0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F0A616-A25F-76D0-F3AC-76C8F8C4B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BB95DE-4D9B-931B-A97A-1C7F3581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796A40-9FFB-2085-7713-BA58F0E1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78384-AE09-15D0-C02D-44C71F1F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7A0998-1976-D735-0302-03F33A13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5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FC3FC-F3D6-74AC-26C6-F14602B6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0D6BB-A9E6-B6AD-1EEE-989D8386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D0612-0278-86B4-17F5-B08594B6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4645C9-B5F6-C00D-4EB6-097CCB27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B9889C-2AE4-E898-BCF4-040F9A4C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9904F-E628-AB1F-00E7-990DB10A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E1EBA-EFD9-C8A2-EA98-E4AE7EC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15174F-7CAE-F2C9-7B2C-824D167A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C285B-AC87-A535-8E77-83B881A4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BFE90D-0347-A813-A23A-461984B0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5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72145-C73E-4F5C-1585-BA64D48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A51AFF-CDD4-1421-AFEA-87C46D0F7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1F7846-FA95-CBFD-3E40-EA4327F7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F99956-D2D2-BA5C-6F4E-151013F1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92F63-3302-C46F-354B-F738FA22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4F0554-A86D-F0FE-E78A-31AE23B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8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05514-D1B5-0287-A81C-3C942167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BAEB73-2F84-01EB-2900-3EC36AB6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DAB900-3BD5-0BF2-C77A-A6B5223B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29BCA2-E1ED-0F01-C84B-BB49B11FB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4A93D6-F63F-5265-0CA4-6032E1C1E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D05851-4F6F-B5E6-C2F9-FBF3EE6E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4064EC-62ED-0814-A587-F2B4CBD0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AE3D62-5920-AADA-3AA8-4F9319C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0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2ACBD-7F02-CBBD-27E2-CE4C9B32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57979E-9A61-5A6B-0398-20066A2D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C21740-170A-C456-EBEC-B47FE67B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AC058E-5AFB-5093-B230-D63A025A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4A46D3-2B9C-0261-503B-1892F278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301192-398F-05E7-90F0-4185A808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CC4A07-310E-63C7-25BF-74566C3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6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E9E81-19E2-7BC9-65FF-037B0DCC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4FC7BB-E0AA-5CB8-A6A1-B9BB9DF0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5E7D20-77D5-CA81-734F-EBDB79F0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77DF5F-2333-9F43-A848-8B09092E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B486F0-F24C-C2A6-CF0B-D39153E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02B62C-CDDB-8989-146C-2762DCE9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1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948BB-89BD-41F3-E1E5-105C5914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E1A63E-06C0-E98F-2591-F3076FC58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976BA4-4CE9-E8E2-A9EE-EA192436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7D7A2D-6C01-237B-443D-C70AA91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832D7-297E-BC1B-6CC4-71A4C937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F468EE-75B8-79D2-E399-FBE26E7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8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F95228-134F-4E3F-1811-5C79C561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0B7A6F-62E9-D7CF-8DFD-4946D2D6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4F952-E5CC-913E-249C-F29D5DFE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0C87D-6060-499B-A8FA-28D5C741E824}" type="datetimeFigureOut">
              <a:rPr lang="it-IT" smtClean="0"/>
              <a:t>23/03/2025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9AE43-F66D-6FBF-585E-0504577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997EC-AC60-A94F-CEA7-4064C0361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080A1-24C2-483A-8743-056B5FA27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97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um.unict.it/dokeos/202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F2383-032E-7166-8A83-4EF377A9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MHW1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33129-A3F0-9288-7AB9-DCCA283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Riferimento:  </a:t>
            </a:r>
            <a:r>
              <a:rPr lang="it-IT" dirty="0">
                <a:hlinkClick r:id="rId2"/>
              </a:rPr>
              <a:t>https://studium.unict.it/dokeos/2025/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4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4C16467-83F1-6D1D-EA76-2C047C40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96" y="0"/>
            <a:ext cx="7910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SITO MHW1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TIZIANO VIGLIANISI</dc:creator>
  <cp:lastModifiedBy>TIZIANO VIGLIANISI</cp:lastModifiedBy>
  <cp:revision>2</cp:revision>
  <dcterms:created xsi:type="dcterms:W3CDTF">2025-03-23T00:29:45Z</dcterms:created>
  <dcterms:modified xsi:type="dcterms:W3CDTF">2025-03-23T00:33:31Z</dcterms:modified>
</cp:coreProperties>
</file>