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18/05/2020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18/05/2020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t>18/05/2020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t>18/05/2020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t>18/05/2020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t>18/05/2020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53424F-4FD0-4DEA-A244-2F5A83926123}" type="datetime1">
              <a:rPr lang="it-IT" smtClean="0"/>
              <a:t>18/05/2020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t>18/05/2020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t>18/05/2020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t>18/05/2020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t>18/05/2020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t>18/05/2020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t>18/05/2020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18/05/2020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</a:t>
            </a:r>
            <a:endParaRPr lang="it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7AD0D-D9DC-4BD5-B662-30885C94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SVG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C302A-E7AA-40AD-8F0F-C6D9EFCC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file SVG è un file che usa un formato grafico vettoriale bidimensionale. Descrive l’immagine usando un formato di testo, basato su XML. I file SVG sono sviluppati come formato standard per mostrare grafiche vettoriali sul web.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E17882-5E17-41CC-8F32-7C442B1A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18/05/2020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3D193-E597-4EF9-9B61-D8F702BB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PSD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D544C2-8FC2-4FAB-8544-0FAFF728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PSD è un formato di file proprietario sviluppato da Adobe Systems. La sua particolarità è quella di essere un formato di grafica vettoriale molto versatile. È utilizzato per creare immagini vettoriali  e progetti multimediali.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201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4C8B6-E0B8-485F-A4DA-8628A66B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su Android Studio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BDEEE29-91C2-4DC2-978E-B83B3D557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t="7596" r="36088" b="37875"/>
          <a:stretch/>
        </p:blipFill>
        <p:spPr>
          <a:xfrm>
            <a:off x="768626" y="3213795"/>
            <a:ext cx="10183450" cy="3120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37BDAC-7E9D-4633-A500-EAEDA6613B83}"/>
              </a:ext>
            </a:extLst>
          </p:cNvPr>
          <p:cNvSpPr txBox="1"/>
          <p:nvPr/>
        </p:nvSpPr>
        <p:spPr>
          <a:xfrm>
            <a:off x="768626" y="1828800"/>
            <a:ext cx="76067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Fare click destro su qualsiasi folder nell’applicazione, poi passare il cursore su New e compare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797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B5CF5-FFE3-4850-9CD1-5F703596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su Android Studio (2a)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F35DE8C-3ACD-459B-9345-5DB90C6EC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 t="20542" r="24827" b="20042"/>
          <a:stretch/>
        </p:blipFill>
        <p:spPr>
          <a:xfrm>
            <a:off x="6096000" y="1833280"/>
            <a:ext cx="5682016" cy="3628167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7460D1-A244-474C-932D-C3A68EF124A9}"/>
              </a:ext>
            </a:extLst>
          </p:cNvPr>
          <p:cNvSpPr txBox="1"/>
          <p:nvPr/>
        </p:nvSpPr>
        <p:spPr>
          <a:xfrm>
            <a:off x="682388" y="1860575"/>
            <a:ext cx="514520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 scegliere dalla libreria di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faccio click su Clip Art. Si apre una finestra con tutti gli assets della libreria, ne scelgo una e clicco ok. Inoltre sono presenti delle opzioni per modificare altezza, larghezza, opacità,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automirroring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(versione 21 in poi)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726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E58950-08A6-412A-8028-5FEC5788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su Android Studio (2b)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897E952-8496-4CAA-AE2B-A29C31AC6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 t="20526" r="24827" b="20260"/>
          <a:stretch/>
        </p:blipFill>
        <p:spPr>
          <a:xfrm>
            <a:off x="6372259" y="2014194"/>
            <a:ext cx="5278325" cy="4004248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F9857B-450C-442E-9A74-108F22887546}"/>
              </a:ext>
            </a:extLst>
          </p:cNvPr>
          <p:cNvSpPr txBox="1"/>
          <p:nvPr/>
        </p:nvSpPr>
        <p:spPr>
          <a:xfrm>
            <a:off x="541417" y="2495208"/>
            <a:ext cx="52783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Local file posso utilizzare un mio file SVG o PSD indicandone il </a:t>
            </a:r>
            <a:r>
              <a:rPr lang="it-IT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708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7436D-7C69-4F75-AE6C-C21B6CBE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su Android Studio (3)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1510913-41E3-435E-A44C-417D65A75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3" t="19717" r="25473" b="20385"/>
          <a:stretch/>
        </p:blipFill>
        <p:spPr>
          <a:xfrm>
            <a:off x="6210699" y="2014194"/>
            <a:ext cx="5404832" cy="4124739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65CF0FE-A526-4DBE-87C9-B123009D9FC8}"/>
              </a:ext>
            </a:extLst>
          </p:cNvPr>
          <p:cNvSpPr txBox="1"/>
          <p:nvPr/>
        </p:nvSpPr>
        <p:spPr>
          <a:xfrm>
            <a:off x="671290" y="2014194"/>
            <a:ext cx="5049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entrambi i casi si vede un’anteprima dell’immagine scelta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pagina successiva si può vedere il file SML nella directory web/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Premendo Finish si conferma il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cui verrà salvata l’immagine.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5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042F595-4D4D-4185-86A7-CBC56710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Cos’è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869F837-450C-4E6A-A262-9F07239C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Android Studio 1.4 è stato introdotto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Studio, un tool per prendere un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da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o convertire file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immagini vettoriali.</a:t>
            </a:r>
          </a:p>
          <a:p>
            <a:pPr marL="0" indent="0">
              <a:buNone/>
            </a:pPr>
            <a:r>
              <a:rPr lang="it-IT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D50A2-DC09-42B6-89B9-3753B89C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Immagine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Bitmap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BF9498-2030-41D6-B346-7142A414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Immagini fotografiche (scattate per esempio con lo smartphone) che possono essere in formato JPG, PNG, GIF oppure TIFF.</a:t>
            </a:r>
          </a:p>
          <a:p>
            <a:pPr marL="0" indent="0">
              <a:buNone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Dimensione e risoluzione propria.</a:t>
            </a:r>
          </a:p>
        </p:txBody>
      </p:sp>
    </p:spTree>
    <p:extLst>
      <p:ext uri="{BB962C8B-B14F-4D97-AF65-F5344CB8AC3E}">
        <p14:creationId xmlns:p14="http://schemas.microsoft.com/office/powerpoint/2010/main" val="23737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0F6AF-1752-43FE-8D9A-A6757A9B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Immagine Vettoriale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073A4-E04E-4386-BCB8-4F4D1730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Descritte mediante un insieme di primitive geometriche che definiscono punti, linee, curve e poligoni.</a:t>
            </a:r>
          </a:p>
          <a:p>
            <a:pPr marL="0" indent="0">
              <a:buNone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Definite attraverso equazioni matematiche e indipendenti dalla risoluzione.</a:t>
            </a:r>
          </a:p>
        </p:txBody>
      </p:sp>
    </p:spTree>
    <p:extLst>
      <p:ext uri="{BB962C8B-B14F-4D97-AF65-F5344CB8AC3E}">
        <p14:creationId xmlns:p14="http://schemas.microsoft.com/office/powerpoint/2010/main" val="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9DCAD-FA38-436C-B106-A235F469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e contro dei due formati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9CA38E-DEB8-4B3C-A7EF-B065EE73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immagini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principale vantaggio di un’immagine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che, grazie ai milioni di pixel che la compongono, può rappresentare svariati dettagli. 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svantaggio è che hanno una dimensione e risoluzione propria quindi, nel momento in cui vengono ingrandite oltre le loro dimensioni originali, subiscono perdite di dettagli e appaiono sgranate o dentellate (Effetto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Pixellatura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90959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6E8F6D-14C5-4FD7-BE1E-94F2CEBB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e contro dei due formati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97C251-8208-4015-BFF1-537AC8FD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5416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immagini vettoriali:</a:t>
            </a:r>
            <a:endParaRPr lang="it-IT" dirty="0"/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Possono essere ingrandite all’infinito senza subire alcuna perdita di qualità e definizione, inoltre</a:t>
            </a:r>
            <a:r>
              <a:rPr lang="it-IT" b="1" dirty="0"/>
              <a:t>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peso (in byte) di un documento è inferiore rispetto ad uno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 intuitive rispetto alle immagini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è più complicato lavorarci e bisogna conoscere a fondo gli strumenti da utilizzare.</a:t>
            </a:r>
          </a:p>
          <a:p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9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8F7C4-7514-4AE3-BC85-857C473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usare </a:t>
            </a:r>
            <a:r>
              <a:rPr lang="it-IT" dirty="0" err="1"/>
              <a:t>Vector</a:t>
            </a:r>
            <a:r>
              <a:rPr lang="it-IT" dirty="0"/>
              <a:t> Asset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C0072-9DC3-4488-B012-6C28443F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include uno strumento chiamato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che serve ad aggiungere icone materiali e importare file SVG (Scalable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Graphic) e PSD (Photoshop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nel proprio progetto come risorse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drawables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Usare questi invece che i bitmaps serve a ridurre la dimensione del proprio APK perché lo stesso file può essere ridimensionato per diverse densità dello schermo, senza rinunciare alla qualità dell’immagine.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341729-1279-416E-B91D-C28FD193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18/05/2020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3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E92F7-52A9-4816-8B4F-FF5856EE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Tipi di grafica vettoriale supportati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7759CF-19AE-4727-AFE3-6FB54EE5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offre icone materiali che si possono usare nelle applicazioni Android.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aiuta l’utente a scegliere, importare e dimensionare queste icone, per poi poter definire l’opacità e anche le impostazioni di mirroring.</a:t>
            </a:r>
          </a:p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Studio, inoltre, l’utente può importare i propri file SVG e PSD, anche se non ne supporta tutti gli aspetti. Una volta scelto il file,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fornisce un feedback immediato se il codice grafico è supportato o no. Poi converte il file in un XML che contiene codice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VectorDrawable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Per versioni Android 5.0 (API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21) e più recenti, si può usare la classe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AnimatedVectorDrawable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per, appunto, animare le proprietà della classe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VectorDrawable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73E2D9-1246-4573-B0FE-02611677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18/05/2020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6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9130B-3DA2-4409-B4FB-4ED5F705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Compatibilità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B4423A-4DCE-4192-89A0-E056AA22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l’app ha come target versioni Lollipop o più recenti, tutta l’API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supportata.  </a:t>
            </a:r>
          </a:p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la versione di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minore di 21 ho alcune limitazioni:</a:t>
            </a:r>
          </a:p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tag &lt;group&gt; e &lt;clip-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non sono supportati.</a:t>
            </a:r>
          </a:p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 avere solo file png statici: nel file SML del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supporto attributi dinamici (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theming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auto mirroring..).</a:t>
            </a:r>
          </a:p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sono supportate le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altri file SML.</a:t>
            </a:r>
          </a:p>
          <a:p>
            <a:pPr marL="0" indent="0">
              <a:buNone/>
            </a:pP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Inoltre,la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finestra di anteprima in Android Studio usa un meccanismo di display diverso da quello in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studio.</a:t>
            </a:r>
          </a:p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Infine, se devo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typecastare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gli oggetti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nel codice java, devo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castarli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bitmap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invece di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(solo in dispositivi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Lollipop).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5DA464-32FA-4976-83FD-03C573CD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18/05/2020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1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{04998B7F-4BAE-442F-9916-5143D38C6C1B}tf78438558</Template>
  <TotalTime>0</TotalTime>
  <Words>825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Garamond</vt:lpstr>
      <vt:lpstr>Times New Roman</vt:lpstr>
      <vt:lpstr>SavonVTI</vt:lpstr>
      <vt:lpstr>Vector asset studio</vt:lpstr>
      <vt:lpstr>Cos’è Vector Asset Studio?</vt:lpstr>
      <vt:lpstr>Immagine Raster o Bitmap</vt:lpstr>
      <vt:lpstr>Immagine Vettoriale</vt:lpstr>
      <vt:lpstr>Pro e contro dei due formati</vt:lpstr>
      <vt:lpstr>Pro e contro dei due formati (2)</vt:lpstr>
      <vt:lpstr>Perché usare Vector Asset Studio</vt:lpstr>
      <vt:lpstr>Tipi di grafica vettoriale supportati</vt:lpstr>
      <vt:lpstr>Compatibilità di Vector Asset Studio</vt:lpstr>
      <vt:lpstr>File SVG</vt:lpstr>
      <vt:lpstr>File PSD</vt:lpstr>
      <vt:lpstr>Usare Vector Asset su Android Studio</vt:lpstr>
      <vt:lpstr>Usare Vector Asset su Android Studio (2a)</vt:lpstr>
      <vt:lpstr>Usare Vector Asset su Android Studio (2b)</vt:lpstr>
      <vt:lpstr>Usare Vector Asset su Android Studio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2020-05-17T14:20:19Z</dcterms:created>
  <dcterms:modified xsi:type="dcterms:W3CDTF">2020-05-18T14:58:27Z</dcterms:modified>
</cp:coreProperties>
</file>