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68" r:id="rId5"/>
    <p:sldId id="258" r:id="rId6"/>
    <p:sldId id="266" r:id="rId7"/>
    <p:sldId id="273" r:id="rId8"/>
    <p:sldId id="278" r:id="rId9"/>
    <p:sldId id="277" r:id="rId10"/>
    <p:sldId id="267" r:id="rId11"/>
    <p:sldId id="270" r:id="rId12"/>
    <p:sldId id="271"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D179A-5B4E-42F6-9C44-F7ED014E55DD}" v="5" dt="2021-07-05T14:20:59.007"/>
    <p1510:client id="{E7647154-8B07-4D04-83F3-93CA9E637495}" v="9" dt="2021-07-06T08:21:57.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9733C-4B3D-4940-89C0-23179CB2D182}"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6B17B421-5F35-4967-B32C-0E0543334C1F}">
      <dgm:prSet custT="1"/>
      <dgm:spPr/>
      <dgm:t>
        <a:bodyPr/>
        <a:lstStyle/>
        <a:p>
          <a:pPr algn="ctr">
            <a:lnSpc>
              <a:spcPct val="100000"/>
            </a:lnSpc>
            <a:defRPr cap="all"/>
          </a:pPr>
          <a:endParaRPr lang="en-US" sz="1100"/>
        </a:p>
      </dgm:t>
    </dgm:pt>
    <dgm:pt modelId="{1AADCDCF-B6B9-4518-AAB8-8AAD7F8865B7}" type="parTrans" cxnId="{86DE2B53-24FF-4030-A1D9-5DF41E581AE1}">
      <dgm:prSet/>
      <dgm:spPr/>
      <dgm:t>
        <a:bodyPr/>
        <a:lstStyle/>
        <a:p>
          <a:endParaRPr lang="en-US"/>
        </a:p>
      </dgm:t>
    </dgm:pt>
    <dgm:pt modelId="{B1DACF46-20EF-471D-AE40-19DA6C90D9C0}" type="sibTrans" cxnId="{86DE2B53-24FF-4030-A1D9-5DF41E581AE1}">
      <dgm:prSet/>
      <dgm:spPr/>
      <dgm:t>
        <a:bodyPr/>
        <a:lstStyle/>
        <a:p>
          <a:endParaRPr lang="en-US"/>
        </a:p>
      </dgm:t>
    </dgm:pt>
    <dgm:pt modelId="{65065153-34C1-4648-8C55-B315A020691B}">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C8A204B2-56EC-4E03-81A2-AEC97130FC6D}" type="parTrans" cxnId="{5B77D7A2-FB21-482C-A179-423D5F0780B3}">
      <dgm:prSet/>
      <dgm:spPr/>
      <dgm:t>
        <a:bodyPr/>
        <a:lstStyle/>
        <a:p>
          <a:endParaRPr lang="en-US"/>
        </a:p>
      </dgm:t>
    </dgm:pt>
    <dgm:pt modelId="{C76DF83D-9817-4469-AD00-157321617021}" type="sibTrans" cxnId="{5B77D7A2-FB21-482C-A179-423D5F0780B3}">
      <dgm:prSet/>
      <dgm:spPr/>
      <dgm:t>
        <a:bodyPr/>
        <a:lstStyle/>
        <a:p>
          <a:endParaRPr lang="en-US"/>
        </a:p>
      </dgm:t>
    </dgm:pt>
    <dgm:pt modelId="{BF03780A-8D8A-4249-B242-694244C1C09D}">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58A1422A-3A82-41AA-9014-929B17D639E3}" type="sibTrans" cxnId="{DC81E7B4-1AE0-4FCC-9531-C0D6FB0C3B34}">
      <dgm:prSet/>
      <dgm:spPr/>
      <dgm:t>
        <a:bodyPr/>
        <a:lstStyle/>
        <a:p>
          <a:endParaRPr lang="en-US"/>
        </a:p>
      </dgm:t>
    </dgm:pt>
    <dgm:pt modelId="{D6AA5D3D-857C-4988-B1A6-72A6AED1CE44}" type="parTrans" cxnId="{DC81E7B4-1AE0-4FCC-9531-C0D6FB0C3B34}">
      <dgm:prSet/>
      <dgm:spPr/>
      <dgm:t>
        <a:bodyPr/>
        <a:lstStyle/>
        <a:p>
          <a:endParaRPr lang="en-US"/>
        </a:p>
      </dgm:t>
    </dgm:pt>
    <dgm:pt modelId="{852F2BC6-A3B2-4E32-BA74-B890C4E17BF0}">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962F6CE2-FB38-4E76-AEEE-4BA94BC3E419}" type="sibTrans" cxnId="{B0A6B9DF-59EB-4B52-98D6-5583AB4F1FA3}">
      <dgm:prSet/>
      <dgm:spPr/>
      <dgm:t>
        <a:bodyPr/>
        <a:lstStyle/>
        <a:p>
          <a:endParaRPr lang="en-US"/>
        </a:p>
      </dgm:t>
    </dgm:pt>
    <dgm:pt modelId="{A2F1639C-9365-443C-8A3C-882AD457F581}" type="parTrans" cxnId="{B0A6B9DF-59EB-4B52-98D6-5583AB4F1FA3}">
      <dgm:prSet/>
      <dgm:spPr/>
      <dgm:t>
        <a:bodyPr/>
        <a:lstStyle/>
        <a:p>
          <a:endParaRPr lang="en-US"/>
        </a:p>
      </dgm:t>
    </dgm:pt>
    <dgm:pt modelId="{36B13881-6E5E-49C5-8089-8399403E00FB}" type="pres">
      <dgm:prSet presAssocID="{FB39733C-4B3D-4940-89C0-23179CB2D182}" presName="root" presStyleCnt="0">
        <dgm:presLayoutVars>
          <dgm:dir/>
          <dgm:resizeHandles val="exact"/>
        </dgm:presLayoutVars>
      </dgm:prSet>
      <dgm:spPr/>
    </dgm:pt>
    <dgm:pt modelId="{18C09B4C-6082-45DC-A404-968AD2A3ACF9}" type="pres">
      <dgm:prSet presAssocID="{6B17B421-5F35-4967-B32C-0E0543334C1F}" presName="compNode" presStyleCnt="0"/>
      <dgm:spPr/>
    </dgm:pt>
    <dgm:pt modelId="{D2387982-D5C6-458D-BE86-78BC7E66419F}" type="pres">
      <dgm:prSet presAssocID="{6B17B421-5F35-4967-B32C-0E0543334C1F}" presName="iconBgRect" presStyleLbl="bgShp" presStyleIdx="0" presStyleCnt="4" custLinFactNeighborX="-24839" custLinFactNeighborY="193"/>
      <dgm:spPr>
        <a:prstGeom prst="round2DiagRect">
          <a:avLst>
            <a:gd name="adj1" fmla="val 29727"/>
            <a:gd name="adj2" fmla="val 0"/>
          </a:avLst>
        </a:prstGeom>
      </dgm:spPr>
    </dgm:pt>
    <dgm:pt modelId="{18924E4D-F7DF-47A5-A408-056B4D08B0BD}" type="pres">
      <dgm:prSet presAssocID="{6B17B421-5F35-4967-B32C-0E0543334C1F}" presName="iconRect" presStyleLbl="node1" presStyleIdx="0" presStyleCnt="4" custLinFactNeighborX="-43289" custLinFactNeighborY="3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ente"/>
        </a:ext>
      </dgm:extLst>
    </dgm:pt>
    <dgm:pt modelId="{C8C27D1B-7EAC-44D6-959D-0B668BD806D4}" type="pres">
      <dgm:prSet presAssocID="{6B17B421-5F35-4967-B32C-0E0543334C1F}" presName="spaceRect" presStyleCnt="0"/>
      <dgm:spPr/>
    </dgm:pt>
    <dgm:pt modelId="{B98932DF-E938-47AA-B256-88401C31847F}" type="pres">
      <dgm:prSet presAssocID="{6B17B421-5F35-4967-B32C-0E0543334C1F}" presName="textRect" presStyleLbl="revTx" presStyleIdx="0" presStyleCnt="4">
        <dgm:presLayoutVars>
          <dgm:chMax val="1"/>
          <dgm:chPref val="1"/>
        </dgm:presLayoutVars>
      </dgm:prSet>
      <dgm:spPr/>
    </dgm:pt>
    <dgm:pt modelId="{A8914895-7FDB-4C0F-B7E8-25CC53F06E55}" type="pres">
      <dgm:prSet presAssocID="{B1DACF46-20EF-471D-AE40-19DA6C90D9C0}" presName="sibTrans" presStyleCnt="0"/>
      <dgm:spPr/>
    </dgm:pt>
    <dgm:pt modelId="{A8FC3628-2760-4470-A3A2-3F69F18B947F}" type="pres">
      <dgm:prSet presAssocID="{BF03780A-8D8A-4249-B242-694244C1C09D}" presName="compNode" presStyleCnt="0"/>
      <dgm:spPr/>
    </dgm:pt>
    <dgm:pt modelId="{3303A941-B132-4A97-B929-7F476B6A93B1}" type="pres">
      <dgm:prSet presAssocID="{BF03780A-8D8A-4249-B242-694244C1C09D}" presName="iconBgRect" presStyleLbl="bgShp" presStyleIdx="1" presStyleCnt="4"/>
      <dgm:spPr>
        <a:prstGeom prst="round2DiagRect">
          <a:avLst>
            <a:gd name="adj1" fmla="val 29727"/>
            <a:gd name="adj2" fmla="val 0"/>
          </a:avLst>
        </a:prstGeom>
      </dgm:spPr>
    </dgm:pt>
    <dgm:pt modelId="{965950AE-0230-46EF-8A3D-3AA285A9ED3C}" type="pres">
      <dgm:prSet presAssocID="{BF03780A-8D8A-4249-B242-694244C1C0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o"/>
        </a:ext>
      </dgm:extLst>
    </dgm:pt>
    <dgm:pt modelId="{949A22D0-412E-470F-A6E2-7ACBD4597D46}" type="pres">
      <dgm:prSet presAssocID="{BF03780A-8D8A-4249-B242-694244C1C09D}" presName="spaceRect" presStyleCnt="0"/>
      <dgm:spPr/>
    </dgm:pt>
    <dgm:pt modelId="{37F2E83F-9C20-4A21-9D4D-027A1494EF16}" type="pres">
      <dgm:prSet presAssocID="{BF03780A-8D8A-4249-B242-694244C1C09D}" presName="textRect" presStyleLbl="revTx" presStyleIdx="1" presStyleCnt="4">
        <dgm:presLayoutVars>
          <dgm:chMax val="1"/>
          <dgm:chPref val="1"/>
        </dgm:presLayoutVars>
      </dgm:prSet>
      <dgm:spPr/>
    </dgm:pt>
    <dgm:pt modelId="{30D67B75-B960-4527-8FCC-6DDF6B4909E1}" type="pres">
      <dgm:prSet presAssocID="{58A1422A-3A82-41AA-9014-929B17D639E3}" presName="sibTrans" presStyleCnt="0"/>
      <dgm:spPr/>
    </dgm:pt>
    <dgm:pt modelId="{8537CD80-169A-427D-B974-3A38AC8E5EC2}" type="pres">
      <dgm:prSet presAssocID="{852F2BC6-A3B2-4E32-BA74-B890C4E17BF0}" presName="compNode" presStyleCnt="0"/>
      <dgm:spPr/>
    </dgm:pt>
    <dgm:pt modelId="{6E600D57-3DD2-43E9-AE9A-A46635354508}" type="pres">
      <dgm:prSet presAssocID="{852F2BC6-A3B2-4E32-BA74-B890C4E17BF0}" presName="iconBgRect" presStyleLbl="bgShp" presStyleIdx="2" presStyleCnt="4" custLinFactNeighborX="20579" custLinFactNeighborY="193"/>
      <dgm:spPr>
        <a:prstGeom prst="round2DiagRect">
          <a:avLst>
            <a:gd name="adj1" fmla="val 29727"/>
            <a:gd name="adj2" fmla="val 0"/>
          </a:avLst>
        </a:prstGeom>
      </dgm:spPr>
    </dgm:pt>
    <dgm:pt modelId="{40F92C3D-A5D7-4F78-89F5-504C7DF96EB6}" type="pres">
      <dgm:prSet presAssocID="{852F2BC6-A3B2-4E32-BA74-B890C4E17BF0}" presName="iconRect" presStyleLbl="node1" presStyleIdx="2" presStyleCnt="4" custLinFactNeighborX="35863" custLinFactNeighborY="33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8430CA9-6F8C-4E2A-9566-ED7E0B231EC3}" type="pres">
      <dgm:prSet presAssocID="{852F2BC6-A3B2-4E32-BA74-B890C4E17BF0}" presName="spaceRect" presStyleCnt="0"/>
      <dgm:spPr/>
    </dgm:pt>
    <dgm:pt modelId="{FB5BC689-0264-4EF4-8954-6CFC1F79230C}" type="pres">
      <dgm:prSet presAssocID="{852F2BC6-A3B2-4E32-BA74-B890C4E17BF0}" presName="textRect" presStyleLbl="revTx" presStyleIdx="2" presStyleCnt="4">
        <dgm:presLayoutVars>
          <dgm:chMax val="1"/>
          <dgm:chPref val="1"/>
        </dgm:presLayoutVars>
      </dgm:prSet>
      <dgm:spPr/>
    </dgm:pt>
    <dgm:pt modelId="{C92859BE-D14E-4E26-8C34-313FC9334816}" type="pres">
      <dgm:prSet presAssocID="{962F6CE2-FB38-4E76-AEEE-4BA94BC3E419}" presName="sibTrans" presStyleCnt="0"/>
      <dgm:spPr/>
    </dgm:pt>
    <dgm:pt modelId="{531B1270-431D-484F-B56F-108F94AA73FF}" type="pres">
      <dgm:prSet presAssocID="{65065153-34C1-4648-8C55-B315A020691B}" presName="compNode" presStyleCnt="0"/>
      <dgm:spPr/>
    </dgm:pt>
    <dgm:pt modelId="{59032808-E34B-4D31-A2EF-071C6E033D53}" type="pres">
      <dgm:prSet presAssocID="{65065153-34C1-4648-8C55-B315A020691B}" presName="iconBgRect" presStyleLbl="bgShp" presStyleIdx="3" presStyleCnt="4" custLinFactNeighborX="27007" custLinFactNeighborY="193"/>
      <dgm:spPr>
        <a:prstGeom prst="round2DiagRect">
          <a:avLst>
            <a:gd name="adj1" fmla="val 29727"/>
            <a:gd name="adj2" fmla="val 0"/>
          </a:avLst>
        </a:prstGeom>
      </dgm:spPr>
    </dgm:pt>
    <dgm:pt modelId="{8EF0EFEB-4D29-40C7-A202-2825AE5F2D9B}" type="pres">
      <dgm:prSet presAssocID="{65065153-34C1-4648-8C55-B315A020691B}" presName="iconRect" presStyleLbl="node1" presStyleIdx="3" presStyleCnt="4" custLinFactNeighborX="47066" custLinFactNeighborY="33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gno di spunta"/>
        </a:ext>
      </dgm:extLst>
    </dgm:pt>
    <dgm:pt modelId="{C6B02315-06FE-4125-95BA-A4E4DE57A52B}" type="pres">
      <dgm:prSet presAssocID="{65065153-34C1-4648-8C55-B315A020691B}" presName="spaceRect" presStyleCnt="0"/>
      <dgm:spPr/>
    </dgm:pt>
    <dgm:pt modelId="{4D33D9DA-56F5-4288-8849-3A73B0A3FFAC}" type="pres">
      <dgm:prSet presAssocID="{65065153-34C1-4648-8C55-B315A020691B}" presName="textRect" presStyleLbl="revTx" presStyleIdx="3" presStyleCnt="4">
        <dgm:presLayoutVars>
          <dgm:chMax val="1"/>
          <dgm:chPref val="1"/>
        </dgm:presLayoutVars>
      </dgm:prSet>
      <dgm:spPr/>
    </dgm:pt>
  </dgm:ptLst>
  <dgm:cxnLst>
    <dgm:cxn modelId="{E1C01C04-CD47-4AAF-8276-8D8AE752A49A}" type="presOf" srcId="{6B17B421-5F35-4967-B32C-0E0543334C1F}" destId="{B98932DF-E938-47AA-B256-88401C31847F}" srcOrd="0" destOrd="0" presId="urn:microsoft.com/office/officeart/2018/5/layout/IconLeafLabelList"/>
    <dgm:cxn modelId="{205F0E3C-F33D-4410-A98A-484ED143ECA5}" type="presOf" srcId="{FB39733C-4B3D-4940-89C0-23179CB2D182}" destId="{36B13881-6E5E-49C5-8089-8399403E00FB}" srcOrd="0" destOrd="0" presId="urn:microsoft.com/office/officeart/2018/5/layout/IconLeafLabelList"/>
    <dgm:cxn modelId="{3D869A6D-5DAF-4CE6-B8C0-006F29653B81}" type="presOf" srcId="{852F2BC6-A3B2-4E32-BA74-B890C4E17BF0}" destId="{FB5BC689-0264-4EF4-8954-6CFC1F79230C}" srcOrd="0" destOrd="0" presId="urn:microsoft.com/office/officeart/2018/5/layout/IconLeafLabelList"/>
    <dgm:cxn modelId="{86DE2B53-24FF-4030-A1D9-5DF41E581AE1}" srcId="{FB39733C-4B3D-4940-89C0-23179CB2D182}" destId="{6B17B421-5F35-4967-B32C-0E0543334C1F}" srcOrd="0" destOrd="0" parTransId="{1AADCDCF-B6B9-4518-AAB8-8AAD7F8865B7}" sibTransId="{B1DACF46-20EF-471D-AE40-19DA6C90D9C0}"/>
    <dgm:cxn modelId="{A9B23A92-7914-4603-8741-2144B80209B0}" type="presOf" srcId="{65065153-34C1-4648-8C55-B315A020691B}" destId="{4D33D9DA-56F5-4288-8849-3A73B0A3FFAC}" srcOrd="0" destOrd="0" presId="urn:microsoft.com/office/officeart/2018/5/layout/IconLeafLabelList"/>
    <dgm:cxn modelId="{5B77D7A2-FB21-482C-A179-423D5F0780B3}" srcId="{FB39733C-4B3D-4940-89C0-23179CB2D182}" destId="{65065153-34C1-4648-8C55-B315A020691B}" srcOrd="3" destOrd="0" parTransId="{C8A204B2-56EC-4E03-81A2-AEC97130FC6D}" sibTransId="{C76DF83D-9817-4469-AD00-157321617021}"/>
    <dgm:cxn modelId="{DC81E7B4-1AE0-4FCC-9531-C0D6FB0C3B34}" srcId="{FB39733C-4B3D-4940-89C0-23179CB2D182}" destId="{BF03780A-8D8A-4249-B242-694244C1C09D}" srcOrd="1" destOrd="0" parTransId="{D6AA5D3D-857C-4988-B1A6-72A6AED1CE44}" sibTransId="{58A1422A-3A82-41AA-9014-929B17D639E3}"/>
    <dgm:cxn modelId="{B0A6B9DF-59EB-4B52-98D6-5583AB4F1FA3}" srcId="{FB39733C-4B3D-4940-89C0-23179CB2D182}" destId="{852F2BC6-A3B2-4E32-BA74-B890C4E17BF0}" srcOrd="2" destOrd="0" parTransId="{A2F1639C-9365-443C-8A3C-882AD457F581}" sibTransId="{962F6CE2-FB38-4E76-AEEE-4BA94BC3E419}"/>
    <dgm:cxn modelId="{1FB0D8FD-2A4D-41D6-8022-89D1BDE5DF34}" type="presOf" srcId="{BF03780A-8D8A-4249-B242-694244C1C09D}" destId="{37F2E83F-9C20-4A21-9D4D-027A1494EF16}" srcOrd="0" destOrd="0" presId="urn:microsoft.com/office/officeart/2018/5/layout/IconLeafLabelList"/>
    <dgm:cxn modelId="{1B28E2E0-0E38-4233-A1D1-8746F5BAF0EA}" type="presParOf" srcId="{36B13881-6E5E-49C5-8089-8399403E00FB}" destId="{18C09B4C-6082-45DC-A404-968AD2A3ACF9}" srcOrd="0" destOrd="0" presId="urn:microsoft.com/office/officeart/2018/5/layout/IconLeafLabelList"/>
    <dgm:cxn modelId="{215A3029-6CCA-4FC6-ACBD-C5CEEAAEBA4D}" type="presParOf" srcId="{18C09B4C-6082-45DC-A404-968AD2A3ACF9}" destId="{D2387982-D5C6-458D-BE86-78BC7E66419F}" srcOrd="0" destOrd="0" presId="urn:microsoft.com/office/officeart/2018/5/layout/IconLeafLabelList"/>
    <dgm:cxn modelId="{B65BA7F4-1ADF-4411-902B-6B9872871256}" type="presParOf" srcId="{18C09B4C-6082-45DC-A404-968AD2A3ACF9}" destId="{18924E4D-F7DF-47A5-A408-056B4D08B0BD}" srcOrd="1" destOrd="0" presId="urn:microsoft.com/office/officeart/2018/5/layout/IconLeafLabelList"/>
    <dgm:cxn modelId="{EE0C1820-BE43-4FAB-B492-9ADFDA9CB610}" type="presParOf" srcId="{18C09B4C-6082-45DC-A404-968AD2A3ACF9}" destId="{C8C27D1B-7EAC-44D6-959D-0B668BD806D4}" srcOrd="2" destOrd="0" presId="urn:microsoft.com/office/officeart/2018/5/layout/IconLeafLabelList"/>
    <dgm:cxn modelId="{6E7AB9E0-302E-41F4-B1E2-16A118472C36}" type="presParOf" srcId="{18C09B4C-6082-45DC-A404-968AD2A3ACF9}" destId="{B98932DF-E938-47AA-B256-88401C31847F}" srcOrd="3" destOrd="0" presId="urn:microsoft.com/office/officeart/2018/5/layout/IconLeafLabelList"/>
    <dgm:cxn modelId="{FD4F9385-5B3C-4211-A20F-43B5E78CE73C}" type="presParOf" srcId="{36B13881-6E5E-49C5-8089-8399403E00FB}" destId="{A8914895-7FDB-4C0F-B7E8-25CC53F06E55}" srcOrd="1" destOrd="0" presId="urn:microsoft.com/office/officeart/2018/5/layout/IconLeafLabelList"/>
    <dgm:cxn modelId="{BEA479D7-04AA-4B06-AD60-8286993C40E0}" type="presParOf" srcId="{36B13881-6E5E-49C5-8089-8399403E00FB}" destId="{A8FC3628-2760-4470-A3A2-3F69F18B947F}" srcOrd="2" destOrd="0" presId="urn:microsoft.com/office/officeart/2018/5/layout/IconLeafLabelList"/>
    <dgm:cxn modelId="{16E084AB-3E42-484C-8970-4FD8D1FE863D}" type="presParOf" srcId="{A8FC3628-2760-4470-A3A2-3F69F18B947F}" destId="{3303A941-B132-4A97-B929-7F476B6A93B1}" srcOrd="0" destOrd="0" presId="urn:microsoft.com/office/officeart/2018/5/layout/IconLeafLabelList"/>
    <dgm:cxn modelId="{AA312938-F056-4D05-B964-30A56A649C3B}" type="presParOf" srcId="{A8FC3628-2760-4470-A3A2-3F69F18B947F}" destId="{965950AE-0230-46EF-8A3D-3AA285A9ED3C}" srcOrd="1" destOrd="0" presId="urn:microsoft.com/office/officeart/2018/5/layout/IconLeafLabelList"/>
    <dgm:cxn modelId="{624B16B3-CBC1-4B95-9988-8BC09ED8672F}" type="presParOf" srcId="{A8FC3628-2760-4470-A3A2-3F69F18B947F}" destId="{949A22D0-412E-470F-A6E2-7ACBD4597D46}" srcOrd="2" destOrd="0" presId="urn:microsoft.com/office/officeart/2018/5/layout/IconLeafLabelList"/>
    <dgm:cxn modelId="{AA53489F-4DD3-4F0E-AAEA-45E546B7DA88}" type="presParOf" srcId="{A8FC3628-2760-4470-A3A2-3F69F18B947F}" destId="{37F2E83F-9C20-4A21-9D4D-027A1494EF16}" srcOrd="3" destOrd="0" presId="urn:microsoft.com/office/officeart/2018/5/layout/IconLeafLabelList"/>
    <dgm:cxn modelId="{438DFE56-CEDC-457B-B479-CE119807EDCF}" type="presParOf" srcId="{36B13881-6E5E-49C5-8089-8399403E00FB}" destId="{30D67B75-B960-4527-8FCC-6DDF6B4909E1}" srcOrd="3" destOrd="0" presId="urn:microsoft.com/office/officeart/2018/5/layout/IconLeafLabelList"/>
    <dgm:cxn modelId="{5C29328E-A26F-4CFB-AEAB-315433BDDC33}" type="presParOf" srcId="{36B13881-6E5E-49C5-8089-8399403E00FB}" destId="{8537CD80-169A-427D-B974-3A38AC8E5EC2}" srcOrd="4" destOrd="0" presId="urn:microsoft.com/office/officeart/2018/5/layout/IconLeafLabelList"/>
    <dgm:cxn modelId="{9E422DC8-2C67-464C-8439-5ABE5C903BC1}" type="presParOf" srcId="{8537CD80-169A-427D-B974-3A38AC8E5EC2}" destId="{6E600D57-3DD2-43E9-AE9A-A46635354508}" srcOrd="0" destOrd="0" presId="urn:microsoft.com/office/officeart/2018/5/layout/IconLeafLabelList"/>
    <dgm:cxn modelId="{A27E4B06-6966-4DAE-B396-BEC243C5128B}" type="presParOf" srcId="{8537CD80-169A-427D-B974-3A38AC8E5EC2}" destId="{40F92C3D-A5D7-4F78-89F5-504C7DF96EB6}" srcOrd="1" destOrd="0" presId="urn:microsoft.com/office/officeart/2018/5/layout/IconLeafLabelList"/>
    <dgm:cxn modelId="{59A55C0E-69B1-4210-B678-2142A6CA5259}" type="presParOf" srcId="{8537CD80-169A-427D-B974-3A38AC8E5EC2}" destId="{48430CA9-6F8C-4E2A-9566-ED7E0B231EC3}" srcOrd="2" destOrd="0" presId="urn:microsoft.com/office/officeart/2018/5/layout/IconLeafLabelList"/>
    <dgm:cxn modelId="{301C10BC-F2DD-4723-AB3B-5A64D2603D6D}" type="presParOf" srcId="{8537CD80-169A-427D-B974-3A38AC8E5EC2}" destId="{FB5BC689-0264-4EF4-8954-6CFC1F79230C}" srcOrd="3" destOrd="0" presId="urn:microsoft.com/office/officeart/2018/5/layout/IconLeafLabelList"/>
    <dgm:cxn modelId="{5BB516DA-D6B2-4562-933F-5A64522B39C4}" type="presParOf" srcId="{36B13881-6E5E-49C5-8089-8399403E00FB}" destId="{C92859BE-D14E-4E26-8C34-313FC9334816}" srcOrd="5" destOrd="0" presId="urn:microsoft.com/office/officeart/2018/5/layout/IconLeafLabelList"/>
    <dgm:cxn modelId="{839892FB-8F1A-47A5-8313-2270C68D2757}" type="presParOf" srcId="{36B13881-6E5E-49C5-8089-8399403E00FB}" destId="{531B1270-431D-484F-B56F-108F94AA73FF}" srcOrd="6" destOrd="0" presId="urn:microsoft.com/office/officeart/2018/5/layout/IconLeafLabelList"/>
    <dgm:cxn modelId="{CA98DED7-6677-4A29-9636-703B0A2A4C5C}" type="presParOf" srcId="{531B1270-431D-484F-B56F-108F94AA73FF}" destId="{59032808-E34B-4D31-A2EF-071C6E033D53}" srcOrd="0" destOrd="0" presId="urn:microsoft.com/office/officeart/2018/5/layout/IconLeafLabelList"/>
    <dgm:cxn modelId="{80365A1E-B785-4DCD-BEAB-F820CE053657}" type="presParOf" srcId="{531B1270-431D-484F-B56F-108F94AA73FF}" destId="{8EF0EFEB-4D29-40C7-A202-2825AE5F2D9B}" srcOrd="1" destOrd="0" presId="urn:microsoft.com/office/officeart/2018/5/layout/IconLeafLabelList"/>
    <dgm:cxn modelId="{D117F16E-6A00-41C8-A96E-40E2964E4C39}" type="presParOf" srcId="{531B1270-431D-484F-B56F-108F94AA73FF}" destId="{C6B02315-06FE-4125-95BA-A4E4DE57A52B}" srcOrd="2" destOrd="0" presId="urn:microsoft.com/office/officeart/2018/5/layout/IconLeafLabelList"/>
    <dgm:cxn modelId="{89D7FFEE-1641-407A-9DD4-9B59BC0C4864}" type="presParOf" srcId="{531B1270-431D-484F-B56F-108F94AA73FF}" destId="{4D33D9DA-56F5-4288-8849-3A73B0A3FFA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87982-D5C6-458D-BE86-78BC7E66419F}">
      <dsp:nvSpPr>
        <dsp:cNvPr id="0" name=""/>
        <dsp:cNvSpPr/>
      </dsp:nvSpPr>
      <dsp:spPr>
        <a:xfrm>
          <a:off x="62808"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24E4D-F7DF-47A5-A408-056B4D08B0BD}">
      <dsp:nvSpPr>
        <dsp:cNvPr id="0" name=""/>
        <dsp:cNvSpPr/>
      </dsp:nvSpPr>
      <dsp:spPr>
        <a:xfrm>
          <a:off x="249972" y="582767"/>
          <a:ext cx="503876" cy="5038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932DF-E938-47AA-B256-88401C31847F}">
      <dsp:nvSpPr>
        <dsp:cNvPr id="0" name=""/>
        <dsp:cNvSpPr/>
      </dsp:nvSpPr>
      <dsp:spPr>
        <a:xfrm>
          <a:off x="209"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endParaRPr lang="en-US" sz="1100" kern="1200"/>
        </a:p>
      </dsp:txBody>
      <dsp:txXfrm>
        <a:off x="209" y="1545629"/>
        <a:ext cx="1439648" cy="809802"/>
      </dsp:txXfrm>
    </dsp:sp>
    <dsp:sp modelId="{3303A941-B132-4A97-B929-7F476B6A93B1}">
      <dsp:nvSpPr>
        <dsp:cNvPr id="0" name=""/>
        <dsp:cNvSpPr/>
      </dsp:nvSpPr>
      <dsp:spPr>
        <a:xfrm>
          <a:off x="1972528" y="393910"/>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950AE-0230-46EF-8A3D-3AA285A9ED3C}">
      <dsp:nvSpPr>
        <dsp:cNvPr id="0" name=""/>
        <dsp:cNvSpPr/>
      </dsp:nvSpPr>
      <dsp:spPr>
        <a:xfrm>
          <a:off x="2159682" y="581064"/>
          <a:ext cx="503876" cy="5038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F2E83F-9C20-4A21-9D4D-027A1494EF16}">
      <dsp:nvSpPr>
        <dsp:cNvPr id="0" name=""/>
        <dsp:cNvSpPr/>
      </dsp:nvSpPr>
      <dsp:spPr>
        <a:xfrm>
          <a:off x="1691796"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1691796" y="1545629"/>
        <a:ext cx="1439648" cy="809802"/>
      </dsp:txXfrm>
    </dsp:sp>
    <dsp:sp modelId="{6E600D57-3DD2-43E9-AE9A-A46635354508}">
      <dsp:nvSpPr>
        <dsp:cNvPr id="0" name=""/>
        <dsp:cNvSpPr/>
      </dsp:nvSpPr>
      <dsp:spPr>
        <a:xfrm>
          <a:off x="3844836"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92C3D-A5D7-4F78-89F5-504C7DF96EB6}">
      <dsp:nvSpPr>
        <dsp:cNvPr id="0" name=""/>
        <dsp:cNvSpPr/>
      </dsp:nvSpPr>
      <dsp:spPr>
        <a:xfrm>
          <a:off x="4031974" y="582767"/>
          <a:ext cx="503876" cy="5038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BC689-0264-4EF4-8954-6CFC1F79230C}">
      <dsp:nvSpPr>
        <dsp:cNvPr id="0" name=""/>
        <dsp:cNvSpPr/>
      </dsp:nvSpPr>
      <dsp:spPr>
        <a:xfrm>
          <a:off x="3383383"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3383383" y="1545629"/>
        <a:ext cx="1439648" cy="809802"/>
      </dsp:txXfrm>
    </dsp:sp>
    <dsp:sp modelId="{59032808-E34B-4D31-A2EF-071C6E033D53}">
      <dsp:nvSpPr>
        <dsp:cNvPr id="0" name=""/>
        <dsp:cNvSpPr/>
      </dsp:nvSpPr>
      <dsp:spPr>
        <a:xfrm>
          <a:off x="5592873"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0EFEB-4D29-40C7-A202-2825AE5F2D9B}">
      <dsp:nvSpPr>
        <dsp:cNvPr id="0" name=""/>
        <dsp:cNvSpPr/>
      </dsp:nvSpPr>
      <dsp:spPr>
        <a:xfrm>
          <a:off x="5780011" y="582767"/>
          <a:ext cx="503876" cy="5038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3D9DA-56F5-4288-8849-3A73B0A3FFAC}">
      <dsp:nvSpPr>
        <dsp:cNvPr id="0" name=""/>
        <dsp:cNvSpPr/>
      </dsp:nvSpPr>
      <dsp:spPr>
        <a:xfrm>
          <a:off x="5074970"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5074970" y="1545629"/>
        <a:ext cx="1439648" cy="8098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06/07/2021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7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06/07/2021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9837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06/07/2021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190070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06/07/2021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1429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B2FD7F9-1C08-4659-A678-D4CC563A3D5B}" type="datetimeFigureOut">
              <a:rPr lang="it-IT" smtClean="0"/>
              <a:t>06/07/2021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75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2FD7F9-1C08-4659-A678-D4CC563A3D5B}" type="datetimeFigureOut">
              <a:rPr lang="it-IT" smtClean="0"/>
              <a:t>06/07/2021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38603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B2FD7F9-1C08-4659-A678-D4CC563A3D5B}" type="datetimeFigureOut">
              <a:rPr lang="it-IT" smtClean="0"/>
              <a:t>06/07/2021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64757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B2FD7F9-1C08-4659-A678-D4CC563A3D5B}" type="datetimeFigureOut">
              <a:rPr lang="it-IT" smtClean="0"/>
              <a:t>06/07/2021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9025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2FD7F9-1C08-4659-A678-D4CC563A3D5B}" type="datetimeFigureOut">
              <a:rPr lang="it-IT" smtClean="0"/>
              <a:t>06/07/2021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176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2FD7F9-1C08-4659-A678-D4CC563A3D5B}" type="datetimeFigureOut">
              <a:rPr lang="it-IT" smtClean="0"/>
              <a:t>06/07/2021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C91B75-31A3-4A85-957F-350A6C455E88}" type="slidenum">
              <a:rPr lang="it-IT" smtClean="0"/>
              <a:t>‹N›</a:t>
            </a:fld>
            <a:endParaRPr lang="it-IT"/>
          </a:p>
        </p:txBody>
      </p:sp>
    </p:spTree>
    <p:extLst>
      <p:ext uri="{BB962C8B-B14F-4D97-AF65-F5344CB8AC3E}">
        <p14:creationId xmlns:p14="http://schemas.microsoft.com/office/powerpoint/2010/main" val="403185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B2FD7F9-1C08-4659-A678-D4CC563A3D5B}" type="datetimeFigureOut">
              <a:rPr lang="it-IT" smtClean="0"/>
              <a:t>06/07/2021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26275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2FD7F9-1C08-4659-A678-D4CC563A3D5B}" type="datetimeFigureOut">
              <a:rPr lang="it-IT" smtClean="0"/>
              <a:t>06/07/2021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C91B75-31A3-4A85-957F-350A6C455E88}"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8193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afka.apache.org/documentation/" TargetMode="External"/><Relationship Id="rId2" Type="http://schemas.openxmlformats.org/officeDocument/2006/relationships/hyperlink" Target="https://flink.apache.org/" TargetMode="External"/><Relationship Id="rId1" Type="http://schemas.openxmlformats.org/officeDocument/2006/relationships/slideLayout" Target="../slideLayouts/slideLayout2.xml"/><Relationship Id="rId4" Type="http://schemas.openxmlformats.org/officeDocument/2006/relationships/hyperlink" Target="https://ci.apache.org/projects/flink/flink-docs-release-1.13/docs/ops/rest_api/"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5B02454-044C-4001-8592-686F019EC333}"/>
              </a:ext>
            </a:extLst>
          </p:cNvPr>
          <p:cNvSpPr txBox="1">
            <a:spLocks/>
          </p:cNvSpPr>
          <p:nvPr/>
        </p:nvSpPr>
        <p:spPr>
          <a:xfrm>
            <a:off x="1097280" y="758952"/>
            <a:ext cx="10058400" cy="389216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8000">
                <a:solidFill>
                  <a:schemeClr val="tx1">
                    <a:lumMod val="85000"/>
                    <a:lumOff val="15000"/>
                  </a:schemeClr>
                </a:solidFill>
                <a:latin typeface="Abadi" panose="020B0604020104020204" pitchFamily="34" charset="0"/>
              </a:rPr>
              <a:t>PRESENTAZIONE</a:t>
            </a:r>
          </a:p>
          <a:p>
            <a:r>
              <a:rPr lang="en-US" sz="8000">
                <a:solidFill>
                  <a:schemeClr val="tx1">
                    <a:lumMod val="85000"/>
                    <a:lumOff val="15000"/>
                  </a:schemeClr>
                </a:solidFill>
                <a:latin typeface="Abadi" panose="020B0604020104020204" pitchFamily="34" charset="0"/>
              </a:rPr>
              <a:t>PROGETTO 2 - SABD</a:t>
            </a:r>
          </a:p>
        </p:txBody>
      </p:sp>
      <p:sp>
        <p:nvSpPr>
          <p:cNvPr id="6" name="CasellaDiTesto 5">
            <a:extLst>
              <a:ext uri="{FF2B5EF4-FFF2-40B4-BE49-F238E27FC236}">
                <a16:creationId xmlns:a16="http://schemas.microsoft.com/office/drawing/2014/main" id="{960C25F0-71D4-4EF2-88A9-CB8B8B004924}"/>
              </a:ext>
            </a:extLst>
          </p:cNvPr>
          <p:cNvSpPr txBox="1"/>
          <p:nvPr/>
        </p:nvSpPr>
        <p:spPr>
          <a:xfrm>
            <a:off x="8287587" y="5452717"/>
            <a:ext cx="3904413" cy="646331"/>
          </a:xfrm>
          <a:prstGeom prst="rect">
            <a:avLst/>
          </a:prstGeom>
          <a:noFill/>
        </p:spPr>
        <p:txBody>
          <a:bodyPr wrap="square" rtlCol="0">
            <a:spAutoFit/>
          </a:bodyPr>
          <a:lstStyle/>
          <a:p>
            <a:r>
              <a:rPr lang="it-IT">
                <a:latin typeface="Abadi" panose="020B0604020104020204" pitchFamily="34" charset="0"/>
              </a:rPr>
              <a:t>Valerio Cristofori 	300313</a:t>
            </a:r>
          </a:p>
          <a:p>
            <a:r>
              <a:rPr lang="it-IT">
                <a:latin typeface="Abadi" panose="020B0604020104020204" pitchFamily="34" charset="0"/>
              </a:rPr>
              <a:t>Tiziano Taglienti 	304926</a:t>
            </a:r>
          </a:p>
        </p:txBody>
      </p:sp>
    </p:spTree>
    <p:extLst>
      <p:ext uri="{BB962C8B-B14F-4D97-AF65-F5344CB8AC3E}">
        <p14:creationId xmlns:p14="http://schemas.microsoft.com/office/powerpoint/2010/main" val="1500676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a:latin typeface="Abadi" panose="020B0604020104020204" pitchFamily="34" charset="0"/>
              </a:rPr>
              <a:t>RISULTATI</a:t>
            </a:r>
            <a:endParaRPr lang="it-IT" sz="4800">
              <a:latin typeface="Abadi" panose="020B0604020104020204" pitchFamily="34" charset="0"/>
            </a:endParaRP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15</a:t>
            </a:r>
          </a:p>
        </p:txBody>
      </p:sp>
      <p:sp>
        <p:nvSpPr>
          <p:cNvPr id="5" name="CasellaDiTesto 12">
            <a:extLst>
              <a:ext uri="{FF2B5EF4-FFF2-40B4-BE49-F238E27FC236}">
                <a16:creationId xmlns:a16="http://schemas.microsoft.com/office/drawing/2014/main" id="{C007B7B2-A222-4A56-9289-815C4EAF3822}"/>
              </a:ext>
            </a:extLst>
          </p:cNvPr>
          <p:cNvSpPr txBox="1"/>
          <p:nvPr/>
        </p:nvSpPr>
        <p:spPr>
          <a:xfrm>
            <a:off x="1016000" y="2023962"/>
            <a:ext cx="6173037"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non si sa ancora</a:t>
            </a:r>
          </a:p>
        </p:txBody>
      </p:sp>
    </p:spTree>
    <p:extLst>
      <p:ext uri="{BB962C8B-B14F-4D97-AF65-F5344CB8AC3E}">
        <p14:creationId xmlns:p14="http://schemas.microsoft.com/office/powerpoint/2010/main" val="362771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PRESTAZIONI</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18</a:t>
            </a:r>
          </a:p>
        </p:txBody>
      </p:sp>
      <p:sp>
        <p:nvSpPr>
          <p:cNvPr id="7" name="CasellaDiTesto 12">
            <a:extLst>
              <a:ext uri="{FF2B5EF4-FFF2-40B4-BE49-F238E27FC236}">
                <a16:creationId xmlns:a16="http://schemas.microsoft.com/office/drawing/2014/main" id="{7AB42847-3EC4-40C9-9DFD-82559758C799}"/>
              </a:ext>
            </a:extLst>
          </p:cNvPr>
          <p:cNvSpPr txBox="1"/>
          <p:nvPr/>
        </p:nvSpPr>
        <p:spPr>
          <a:xfrm>
            <a:off x="1016000" y="2023962"/>
            <a:ext cx="6173037"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in ogni query si misurano le metriche di latenza e throughput attraverso l'api REST API</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non si sa ancora</a:t>
            </a:r>
          </a:p>
        </p:txBody>
      </p:sp>
    </p:spTree>
    <p:extLst>
      <p:ext uri="{BB962C8B-B14F-4D97-AF65-F5344CB8AC3E}">
        <p14:creationId xmlns:p14="http://schemas.microsoft.com/office/powerpoint/2010/main" val="193410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RIFERIMENTI</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19</a:t>
            </a:r>
          </a:p>
        </p:txBody>
      </p:sp>
      <p:sp>
        <p:nvSpPr>
          <p:cNvPr id="5" name="CasellaDiTesto 12">
            <a:extLst>
              <a:ext uri="{FF2B5EF4-FFF2-40B4-BE49-F238E27FC236}">
                <a16:creationId xmlns:a16="http://schemas.microsoft.com/office/drawing/2014/main" id="{AEB37284-A81B-4A0E-B953-E5B2DBD2195F}"/>
              </a:ext>
            </a:extLst>
          </p:cNvPr>
          <p:cNvSpPr txBox="1"/>
          <p:nvPr/>
        </p:nvSpPr>
        <p:spPr>
          <a:xfrm>
            <a:off x="1016000" y="2023962"/>
            <a:ext cx="10518775" cy="3845131"/>
          </a:xfrm>
          <a:prstGeom prst="rect">
            <a:avLst/>
          </a:prstGeom>
        </p:spPr>
        <p:txBody>
          <a:bodyPr vert="horz" lIns="0" tIns="45720" rIns="0" bIns="45720" rtlCol="0">
            <a:normAutofit/>
          </a:bodyPr>
          <a:lstStyle/>
          <a:p>
            <a:r>
              <a:rPr lang="it-IT" b="1">
                <a:effectLst/>
              </a:rPr>
              <a:t>Flink</a:t>
            </a:r>
            <a:r>
              <a:rPr lang="it-IT">
                <a:effectLst/>
              </a:rPr>
              <a:t>: </a:t>
            </a:r>
            <a:r>
              <a:rPr lang="it-IT">
                <a:effectLst/>
                <a:hlinkClick r:id="rId2"/>
              </a:rPr>
              <a:t>https://flink.apache.org/</a:t>
            </a:r>
            <a:endParaRPr lang="it-IT">
              <a:effectLst/>
            </a:endParaRPr>
          </a:p>
          <a:p>
            <a:r>
              <a:rPr lang="it-IT" b="1"/>
              <a:t>Kafka</a:t>
            </a:r>
            <a:r>
              <a:rPr lang="it-IT"/>
              <a:t>: </a:t>
            </a:r>
            <a:r>
              <a:rPr lang="it-IT">
                <a:hlinkClick r:id="rId3"/>
              </a:rPr>
              <a:t>https://kafka.apache.org/documentation/</a:t>
            </a:r>
            <a:endParaRPr lang="it-IT"/>
          </a:p>
          <a:p>
            <a:r>
              <a:rPr lang="it-IT" b="1"/>
              <a:t>REST API</a:t>
            </a:r>
            <a:r>
              <a:rPr lang="it-IT"/>
              <a:t>: </a:t>
            </a:r>
            <a:r>
              <a:rPr lang="it-IT">
                <a:hlinkClick r:id="rId4"/>
              </a:rPr>
              <a:t>https://ci.apache.org/projects/flink/flink-docs-release-1.13/docs/ops/rest_api/</a:t>
            </a:r>
            <a:endParaRPr lang="it-IT"/>
          </a:p>
          <a:p>
            <a:endParaRPr lang="it-IT"/>
          </a:p>
        </p:txBody>
      </p:sp>
    </p:spTree>
    <p:extLst>
      <p:ext uri="{BB962C8B-B14F-4D97-AF65-F5344CB8AC3E}">
        <p14:creationId xmlns:p14="http://schemas.microsoft.com/office/powerpoint/2010/main" val="72980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INDICE</a:t>
            </a:r>
          </a:p>
        </p:txBody>
      </p:sp>
      <p:graphicFrame>
        <p:nvGraphicFramePr>
          <p:cNvPr id="20" name="CasellaDiTesto 14">
            <a:extLst>
              <a:ext uri="{FF2B5EF4-FFF2-40B4-BE49-F238E27FC236}">
                <a16:creationId xmlns:a16="http://schemas.microsoft.com/office/drawing/2014/main" id="{2B33F00D-BDA8-484C-B6C3-D21AC3DBEC7C}"/>
              </a:ext>
            </a:extLst>
          </p:cNvPr>
          <p:cNvGraphicFramePr/>
          <p:nvPr/>
        </p:nvGraphicFramePr>
        <p:xfrm>
          <a:off x="2838584" y="2304793"/>
          <a:ext cx="6514829" cy="274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CasellaDiTesto 20">
            <a:extLst>
              <a:ext uri="{FF2B5EF4-FFF2-40B4-BE49-F238E27FC236}">
                <a16:creationId xmlns:a16="http://schemas.microsoft.com/office/drawing/2014/main" id="{DD2DA1AF-4785-4A54-87D0-3B52298A99CC}"/>
              </a:ext>
            </a:extLst>
          </p:cNvPr>
          <p:cNvSpPr txBox="1"/>
          <p:nvPr/>
        </p:nvSpPr>
        <p:spPr>
          <a:xfrm>
            <a:off x="4371238" y="3679464"/>
            <a:ext cx="1791314" cy="646331"/>
          </a:xfrm>
          <a:prstGeom prst="rect">
            <a:avLst/>
          </a:prstGeom>
          <a:noFill/>
        </p:spPr>
        <p:txBody>
          <a:bodyPr wrap="square" rtlCol="0">
            <a:spAutoFit/>
          </a:bodyPr>
          <a:lstStyle/>
          <a:p>
            <a:pPr algn="ctr"/>
            <a:r>
              <a:rPr lang="it-IT">
                <a:latin typeface="Abadi" panose="020B0604020104020204" pitchFamily="34" charset="0"/>
              </a:rPr>
              <a:t>ARCHITETTURA</a:t>
            </a:r>
          </a:p>
          <a:p>
            <a:pPr algn="ctr"/>
            <a:r>
              <a:rPr lang="it-IT">
                <a:latin typeface="Abadi" panose="020B0604020104020204" pitchFamily="34" charset="0"/>
              </a:rPr>
              <a:t>DEL SISTEMA</a:t>
            </a:r>
          </a:p>
        </p:txBody>
      </p:sp>
      <p:sp>
        <p:nvSpPr>
          <p:cNvPr id="22" name="CasellaDiTesto 21">
            <a:extLst>
              <a:ext uri="{FF2B5EF4-FFF2-40B4-BE49-F238E27FC236}">
                <a16:creationId xmlns:a16="http://schemas.microsoft.com/office/drawing/2014/main" id="{6FFB55ED-FAC1-4231-A21C-0C486EFBFF0C}"/>
              </a:ext>
            </a:extLst>
          </p:cNvPr>
          <p:cNvSpPr txBox="1"/>
          <p:nvPr/>
        </p:nvSpPr>
        <p:spPr>
          <a:xfrm>
            <a:off x="6291906" y="3669083"/>
            <a:ext cx="1791314" cy="646331"/>
          </a:xfrm>
          <a:prstGeom prst="rect">
            <a:avLst/>
          </a:prstGeom>
          <a:noFill/>
        </p:spPr>
        <p:txBody>
          <a:bodyPr wrap="square" rtlCol="0">
            <a:spAutoFit/>
          </a:bodyPr>
          <a:lstStyle/>
          <a:p>
            <a:pPr algn="ctr"/>
            <a:r>
              <a:rPr lang="it-IT">
                <a:latin typeface="Abadi" panose="020B0604020104020204" pitchFamily="34" charset="0"/>
              </a:rPr>
              <a:t>ILLUSTRAZIONE</a:t>
            </a:r>
          </a:p>
          <a:p>
            <a:pPr algn="ctr"/>
            <a:r>
              <a:rPr lang="it-IT">
                <a:latin typeface="Abadi" panose="020B0604020104020204" pitchFamily="34" charset="0"/>
              </a:rPr>
              <a:t>QUERY</a:t>
            </a:r>
          </a:p>
        </p:txBody>
      </p:sp>
      <p:sp>
        <p:nvSpPr>
          <p:cNvPr id="23" name="CasellaDiTesto 22">
            <a:extLst>
              <a:ext uri="{FF2B5EF4-FFF2-40B4-BE49-F238E27FC236}">
                <a16:creationId xmlns:a16="http://schemas.microsoft.com/office/drawing/2014/main" id="{004FC873-69BA-4152-83BC-E2CE3EABEDB2}"/>
              </a:ext>
            </a:extLst>
          </p:cNvPr>
          <p:cNvSpPr txBox="1"/>
          <p:nvPr/>
        </p:nvSpPr>
        <p:spPr>
          <a:xfrm>
            <a:off x="8087872" y="3679464"/>
            <a:ext cx="1590804" cy="646331"/>
          </a:xfrm>
          <a:prstGeom prst="rect">
            <a:avLst/>
          </a:prstGeom>
          <a:noFill/>
        </p:spPr>
        <p:txBody>
          <a:bodyPr wrap="square" rtlCol="0">
            <a:spAutoFit/>
          </a:bodyPr>
          <a:lstStyle/>
          <a:p>
            <a:pPr algn="ctr"/>
            <a:r>
              <a:rPr lang="it-IT">
                <a:latin typeface="Abadi" panose="020B0604020104020204" pitchFamily="34" charset="0"/>
              </a:rPr>
              <a:t>RISULTATI E</a:t>
            </a:r>
          </a:p>
          <a:p>
            <a:pPr algn="ctr"/>
            <a:r>
              <a:rPr lang="it-IT">
                <a:latin typeface="Abadi" panose="020B0604020104020204" pitchFamily="34" charset="0"/>
              </a:rPr>
              <a:t>PRESTAZIONI</a:t>
            </a:r>
          </a:p>
        </p:txBody>
      </p:sp>
      <p:sp>
        <p:nvSpPr>
          <p:cNvPr id="24" name="CasellaDiTesto 23">
            <a:extLst>
              <a:ext uri="{FF2B5EF4-FFF2-40B4-BE49-F238E27FC236}">
                <a16:creationId xmlns:a16="http://schemas.microsoft.com/office/drawing/2014/main" id="{FB53FE7A-760E-4463-A817-F95E5C031859}"/>
              </a:ext>
            </a:extLst>
          </p:cNvPr>
          <p:cNvSpPr txBox="1"/>
          <p:nvPr/>
        </p:nvSpPr>
        <p:spPr>
          <a:xfrm>
            <a:off x="2508717" y="3679464"/>
            <a:ext cx="1733167" cy="369332"/>
          </a:xfrm>
          <a:prstGeom prst="rect">
            <a:avLst/>
          </a:prstGeom>
          <a:noFill/>
        </p:spPr>
        <p:txBody>
          <a:bodyPr wrap="none" rtlCol="0">
            <a:spAutoFit/>
          </a:bodyPr>
          <a:lstStyle/>
          <a:p>
            <a:r>
              <a:rPr lang="it-IT">
                <a:latin typeface="Abadi" panose="020B0604020104020204" pitchFamily="34" charset="0"/>
              </a:rPr>
              <a:t>INTRODUZIONE</a:t>
            </a:r>
          </a:p>
        </p:txBody>
      </p:sp>
      <p:sp>
        <p:nvSpPr>
          <p:cNvPr id="7" name="Ovale 6">
            <a:extLst>
              <a:ext uri="{FF2B5EF4-FFF2-40B4-BE49-F238E27FC236}">
                <a16:creationId xmlns:a16="http://schemas.microsoft.com/office/drawing/2014/main" id="{401D35DC-72F6-49E2-8121-B041CD5AEAE3}"/>
              </a:ext>
            </a:extLst>
          </p:cNvPr>
          <p:cNvSpPr/>
          <p:nvPr/>
        </p:nvSpPr>
        <p:spPr>
          <a:xfrm>
            <a:off x="3132412" y="4942442"/>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6EADADB0-83AD-48C5-865C-3CEC00E10B85}"/>
              </a:ext>
            </a:extLst>
          </p:cNvPr>
          <p:cNvSpPr/>
          <p:nvPr/>
        </p:nvSpPr>
        <p:spPr>
          <a:xfrm>
            <a:off x="5014482" y="4942710"/>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15BE130A-CA98-45A8-8D7E-DCD4577B84E6}"/>
              </a:ext>
            </a:extLst>
          </p:cNvPr>
          <p:cNvSpPr/>
          <p:nvPr/>
        </p:nvSpPr>
        <p:spPr>
          <a:xfrm>
            <a:off x="6877360" y="4942710"/>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5279A74-AEAB-4F35-8638-80BE249D634A}"/>
              </a:ext>
            </a:extLst>
          </p:cNvPr>
          <p:cNvSpPr/>
          <p:nvPr/>
        </p:nvSpPr>
        <p:spPr>
          <a:xfrm>
            <a:off x="8688696" y="4948053"/>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2594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a:latin typeface="Abadi" panose="020B0604020104020204" pitchFamily="34" charset="0"/>
              </a:rPr>
              <a:t>INTRODUZIONE</a:t>
            </a:r>
            <a:endParaRPr lang="it-IT" sz="4800">
              <a:latin typeface="Abadi" panose="020B0604020104020204" pitchFamily="34" charset="0"/>
            </a:endParaRPr>
          </a:p>
        </p:txBody>
      </p:sp>
      <p:sp>
        <p:nvSpPr>
          <p:cNvPr id="18" name="Segnaposto numero diapositiva 25">
            <a:extLst>
              <a:ext uri="{FF2B5EF4-FFF2-40B4-BE49-F238E27FC236}">
                <a16:creationId xmlns:a16="http://schemas.microsoft.com/office/drawing/2014/main" id="{046CC773-7EA1-4BD3-85F3-37BED97C5F36}"/>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1</a:t>
            </a:r>
          </a:p>
        </p:txBody>
      </p:sp>
      <p:sp>
        <p:nvSpPr>
          <p:cNvPr id="6" name="CasellaDiTesto 12">
            <a:extLst>
              <a:ext uri="{FF2B5EF4-FFF2-40B4-BE49-F238E27FC236}">
                <a16:creationId xmlns:a16="http://schemas.microsoft.com/office/drawing/2014/main" id="{CD217994-0C27-48B8-BCD6-7AE0F2694669}"/>
              </a:ext>
            </a:extLst>
          </p:cNvPr>
          <p:cNvSpPr txBox="1"/>
          <p:nvPr/>
        </p:nvSpPr>
        <p:spPr>
          <a:xfrm>
            <a:off x="1016000" y="2024973"/>
            <a:ext cx="10335491" cy="3763588"/>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r>
              <a:rPr lang="en-US" sz="1600">
                <a:solidFill>
                  <a:schemeClr val="tx1">
                    <a:lumMod val="75000"/>
                    <a:lumOff val="25000"/>
                  </a:schemeClr>
                </a:solidFill>
              </a:rPr>
              <a:t>Lo scopo del progetto è rispondere a tre query su un dataset che mantiene dati presi dal </a:t>
            </a:r>
            <a:r>
              <a:rPr lang="en-US" sz="1600" i="1">
                <a:solidFill>
                  <a:schemeClr val="tx1">
                    <a:lumMod val="75000"/>
                    <a:lumOff val="25000"/>
                  </a:schemeClr>
                </a:solidFill>
              </a:rPr>
              <a:t>Automatic Identification System (AIS)</a:t>
            </a:r>
            <a:r>
              <a:rPr lang="en-US" sz="1600">
                <a:solidFill>
                  <a:schemeClr val="tx1">
                    <a:lumMod val="75000"/>
                    <a:lumOff val="25000"/>
                  </a:schemeClr>
                </a:solidFill>
              </a:rPr>
              <a:t> nel Mar Mediterraneo, che riguarda il traffico navale.</a:t>
            </a:r>
          </a:p>
          <a:p>
            <a:pPr algn="just" defTabSz="914400">
              <a:lnSpc>
                <a:spcPct val="90000"/>
              </a:lnSpc>
              <a:spcAft>
                <a:spcPts val="600"/>
              </a:spcAft>
              <a:buClr>
                <a:schemeClr val="accent1"/>
              </a:buClr>
              <a:buFont typeface="Calibri" panose="020F0502020204030204" pitchFamily="34" charset="0"/>
            </a:pPr>
            <a:r>
              <a:rPr lang="en-US" sz="1600">
                <a:solidFill>
                  <a:schemeClr val="tx1">
                    <a:lumMod val="75000"/>
                    <a:lumOff val="25000"/>
                  </a:schemeClr>
                </a:solidFill>
              </a:rPr>
              <a:t>Per il processamento dei dati in modalità real-time si utilizza il framework Apache Flink, preferito ad Apache Storm perché offre un’API di livello più elevato. Infatti, la Datastream API di Flink fornisce funzioni alternative per le trasformazioni, quali </a:t>
            </a:r>
            <a:r>
              <a:rPr lang="en-US" sz="1600" i="1">
                <a:solidFill>
                  <a:schemeClr val="tx1">
                    <a:lumMod val="75000"/>
                    <a:lumOff val="25000"/>
                  </a:schemeClr>
                </a:solidFill>
              </a:rPr>
              <a:t>Map</a:t>
            </a:r>
            <a:r>
              <a:rPr lang="en-US" sz="1600">
                <a:solidFill>
                  <a:schemeClr val="tx1">
                    <a:lumMod val="75000"/>
                    <a:lumOff val="25000"/>
                  </a:schemeClr>
                </a:solidFill>
              </a:rPr>
              <a:t>, </a:t>
            </a:r>
            <a:r>
              <a:rPr lang="en-US" sz="1600" i="1">
                <a:solidFill>
                  <a:schemeClr val="tx1">
                    <a:lumMod val="75000"/>
                    <a:lumOff val="25000"/>
                  </a:schemeClr>
                </a:solidFill>
              </a:rPr>
              <a:t>GroupBy</a:t>
            </a:r>
            <a:r>
              <a:rPr lang="en-US" sz="1600">
                <a:solidFill>
                  <a:schemeClr val="tx1">
                    <a:lumMod val="75000"/>
                    <a:lumOff val="25000"/>
                  </a:schemeClr>
                </a:solidFill>
              </a:rPr>
              <a:t>, </a:t>
            </a:r>
            <a:r>
              <a:rPr lang="en-US" sz="1600" i="1">
                <a:solidFill>
                  <a:schemeClr val="tx1">
                    <a:lumMod val="75000"/>
                    <a:lumOff val="25000"/>
                  </a:schemeClr>
                </a:solidFill>
              </a:rPr>
              <a:t>Window</a:t>
            </a:r>
            <a:r>
              <a:rPr lang="en-US" sz="1600">
                <a:solidFill>
                  <a:schemeClr val="tx1">
                    <a:lumMod val="75000"/>
                    <a:lumOff val="25000"/>
                  </a:schemeClr>
                </a:solidFill>
              </a:rPr>
              <a:t> e </a:t>
            </a:r>
            <a:r>
              <a:rPr lang="en-US" sz="1600" i="1">
                <a:solidFill>
                  <a:schemeClr val="tx1">
                    <a:lumMod val="75000"/>
                    <a:lumOff val="25000"/>
                  </a:schemeClr>
                </a:solidFill>
              </a:rPr>
              <a:t>Join</a:t>
            </a:r>
            <a:r>
              <a:rPr lang="en-US" sz="1600">
                <a:solidFill>
                  <a:schemeClr val="tx1">
                    <a:lumMod val="75000"/>
                    <a:lumOff val="25000"/>
                  </a:schemeClr>
                </a:solidFill>
              </a:rPr>
              <a:t>, che dovrebbero essere implementate manualmente in Storm. Inoltre, mentre Storm garantisce un’elaborazione at least once, Flink offre una semantica di processamento exactly-once, anche grazie al meccanismo di checkpointing e l’interazione con Apache Kafka.</a:t>
            </a:r>
          </a:p>
          <a:p>
            <a:pPr algn="just" defTabSz="914400">
              <a:lnSpc>
                <a:spcPct val="90000"/>
              </a:lnSpc>
              <a:spcAft>
                <a:spcPts val="600"/>
              </a:spcAft>
              <a:buClr>
                <a:schemeClr val="accent1"/>
              </a:buClr>
              <a:buFont typeface="Calibri" panose="020F0502020204030204" pitchFamily="34" charset="0"/>
            </a:pPr>
            <a:r>
              <a:rPr lang="en-US" sz="1600">
                <a:solidFill>
                  <a:schemeClr val="tx1">
                    <a:lumMod val="75000"/>
                    <a:lumOff val="25000"/>
                  </a:schemeClr>
                </a:solidFill>
              </a:rPr>
              <a:t>Altri vantaggi di Flink sono: la vasta documentazione; il meccanismo di backpressure per cui lo streaming runtime si comporta bene quando più operatori lavorano a velocità diverse; un sistema di windowing potente che supporta molti tipi di finestre; la possibilità di mantenere uno stato personalizzato (user-defined state) negli operatori.</a:t>
            </a:r>
          </a:p>
          <a:p>
            <a:pPr algn="just" defTabSz="914400">
              <a:lnSpc>
                <a:spcPct val="90000"/>
              </a:lnSpc>
              <a:spcAft>
                <a:spcPts val="600"/>
              </a:spcAft>
              <a:buClr>
                <a:schemeClr val="accent1"/>
              </a:buClr>
              <a:buFont typeface="Calibri" panose="020F0502020204030204" pitchFamily="34" charset="0"/>
            </a:pPr>
            <a:r>
              <a:rPr lang="en-US" sz="1600">
                <a:solidFill>
                  <a:schemeClr val="tx1">
                    <a:lumMod val="75000"/>
                    <a:lumOff val="25000"/>
                  </a:schemeClr>
                </a:solidFill>
              </a:rPr>
              <a:t>Il progetto è stato sviluppato da un gruppo di due persone, in linguaggio Java e in ambiente Linux. La build è eseguita su un nodo stand-alone.</a:t>
            </a:r>
            <a:endParaRPr lang="en-US" sz="1600" b="1">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sz="1600" b="1">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sz="1600" b="1">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sz="1600">
              <a:solidFill>
                <a:schemeClr val="tx1">
                  <a:lumMod val="75000"/>
                  <a:lumOff val="25000"/>
                </a:schemeClr>
              </a:solidFill>
            </a:endParaRPr>
          </a:p>
        </p:txBody>
      </p:sp>
    </p:spTree>
    <p:extLst>
      <p:ext uri="{BB962C8B-B14F-4D97-AF65-F5344CB8AC3E}">
        <p14:creationId xmlns:p14="http://schemas.microsoft.com/office/powerpoint/2010/main" val="144312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ARCHITETTURA DEL SISTEMA</a:t>
            </a: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3</a:t>
            </a:r>
          </a:p>
        </p:txBody>
      </p:sp>
      <p:sp>
        <p:nvSpPr>
          <p:cNvPr id="15" name="Rettangolo con due angoli in diagonale ritagliati 14">
            <a:extLst>
              <a:ext uri="{FF2B5EF4-FFF2-40B4-BE49-F238E27FC236}">
                <a16:creationId xmlns:a16="http://schemas.microsoft.com/office/drawing/2014/main" id="{F6BE62F9-6701-4190-AC42-D374D884DFC0}"/>
              </a:ext>
            </a:extLst>
          </p:cNvPr>
          <p:cNvSpPr/>
          <p:nvPr/>
        </p:nvSpPr>
        <p:spPr>
          <a:xfrm>
            <a:off x="1016000" y="2206305"/>
            <a:ext cx="2671632" cy="1308682"/>
          </a:xfrm>
          <a:prstGeom prst="snip2Diag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Immagine 15" descr="Immagine che contiene clipart&#10;&#10;Descrizione generata automaticamente">
            <a:extLst>
              <a:ext uri="{FF2B5EF4-FFF2-40B4-BE49-F238E27FC236}">
                <a16:creationId xmlns:a16="http://schemas.microsoft.com/office/drawing/2014/main" id="{63CEA494-5FE1-49BC-AB31-8F95E2812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213" y="2263721"/>
            <a:ext cx="2437206" cy="1193850"/>
          </a:xfrm>
          <a:prstGeom prst="rect">
            <a:avLst/>
          </a:prstGeom>
        </p:spPr>
      </p:pic>
      <p:sp>
        <p:nvSpPr>
          <p:cNvPr id="18" name="Rettangolo con due angoli in diagonale ritagliati 17">
            <a:extLst>
              <a:ext uri="{FF2B5EF4-FFF2-40B4-BE49-F238E27FC236}">
                <a16:creationId xmlns:a16="http://schemas.microsoft.com/office/drawing/2014/main" id="{276270D0-7540-495D-9C73-EA8DE0C70FD5}"/>
              </a:ext>
            </a:extLst>
          </p:cNvPr>
          <p:cNvSpPr/>
          <p:nvPr/>
        </p:nvSpPr>
        <p:spPr>
          <a:xfrm>
            <a:off x="8527046" y="4128315"/>
            <a:ext cx="2671632" cy="1308682"/>
          </a:xfrm>
          <a:prstGeom prst="snip2Diag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9" name="Immagine 18">
            <a:extLst>
              <a:ext uri="{FF2B5EF4-FFF2-40B4-BE49-F238E27FC236}">
                <a16:creationId xmlns:a16="http://schemas.microsoft.com/office/drawing/2014/main" id="{4F06257E-BFC4-428F-A8ED-7E874D2B9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2205" y="4172855"/>
            <a:ext cx="2437206" cy="1218603"/>
          </a:xfrm>
          <a:prstGeom prst="rect">
            <a:avLst/>
          </a:prstGeom>
        </p:spPr>
      </p:pic>
      <p:sp>
        <p:nvSpPr>
          <p:cNvPr id="20" name="CasellaDiTesto 19">
            <a:extLst>
              <a:ext uri="{FF2B5EF4-FFF2-40B4-BE49-F238E27FC236}">
                <a16:creationId xmlns:a16="http://schemas.microsoft.com/office/drawing/2014/main" id="{07C7A234-0357-4B25-988E-82DC03F274AF}"/>
              </a:ext>
            </a:extLst>
          </p:cNvPr>
          <p:cNvSpPr txBox="1"/>
          <p:nvPr/>
        </p:nvSpPr>
        <p:spPr>
          <a:xfrm>
            <a:off x="3804845" y="2204998"/>
            <a:ext cx="7495126" cy="1569660"/>
          </a:xfrm>
          <a:prstGeom prst="rect">
            <a:avLst/>
          </a:prstGeom>
          <a:noFill/>
        </p:spPr>
        <p:txBody>
          <a:bodyPr wrap="square" rtlCol="0">
            <a:spAutoFit/>
          </a:bodyPr>
          <a:lstStyle/>
          <a:p>
            <a:pPr algn="just"/>
            <a:r>
              <a:rPr lang="it-IT" sz="1600"/>
              <a:t>Utilizzato per la logica di processamento streaming.</a:t>
            </a:r>
          </a:p>
          <a:p>
            <a:pPr algn="just"/>
            <a:r>
              <a:rPr lang="it-IT" sz="1600"/>
              <a:t>Il piano di esecuzione prodotto può essere visualizzato con un'interfaccia grafica.</a:t>
            </a:r>
          </a:p>
          <a:p>
            <a:pPr algn="just"/>
            <a:r>
              <a:rPr lang="it-IT" sz="1600"/>
              <a:t>Il sistema di windowing supporta molteplici tipi di finestre.</a:t>
            </a:r>
          </a:p>
          <a:p>
            <a:pPr algn="just"/>
            <a:r>
              <a:rPr lang="it-IT" sz="1600"/>
              <a:t>Per la fase di monitoraggio offre un sistema built-in che permette di raccogliere metriche tramite sistemi esterni.</a:t>
            </a:r>
          </a:p>
          <a:p>
            <a:endParaRPr lang="it-IT" sz="1600"/>
          </a:p>
        </p:txBody>
      </p:sp>
      <p:sp>
        <p:nvSpPr>
          <p:cNvPr id="21" name="CasellaDiTesto 20">
            <a:extLst>
              <a:ext uri="{FF2B5EF4-FFF2-40B4-BE49-F238E27FC236}">
                <a16:creationId xmlns:a16="http://schemas.microsoft.com/office/drawing/2014/main" id="{D8F59712-590A-4B6E-96B0-F01C933DA35F}"/>
              </a:ext>
            </a:extLst>
          </p:cNvPr>
          <p:cNvSpPr txBox="1"/>
          <p:nvPr/>
        </p:nvSpPr>
        <p:spPr>
          <a:xfrm>
            <a:off x="947812" y="4113558"/>
            <a:ext cx="7495126" cy="1323439"/>
          </a:xfrm>
          <a:prstGeom prst="rect">
            <a:avLst/>
          </a:prstGeom>
          <a:noFill/>
        </p:spPr>
        <p:txBody>
          <a:bodyPr wrap="square" rtlCol="0">
            <a:spAutoFit/>
          </a:bodyPr>
          <a:lstStyle/>
          <a:p>
            <a:r>
              <a:rPr lang="it-IT" sz="1600"/>
              <a:t>Flink offre un connettore Kafka per leggere e scrivere data verso i topic di Kafka, garantendo semantica exactly-once.</a:t>
            </a:r>
          </a:p>
          <a:p>
            <a:r>
              <a:rPr lang="it-IT" sz="1600"/>
              <a:t>È stato scelto per la sua sinergia con Flink.</a:t>
            </a:r>
          </a:p>
          <a:p>
            <a:r>
              <a:rPr lang="it-IT" sz="1600"/>
              <a:t>Il Consumer permette la lettura da uno o più topic di Kafka, mentre il Producer consente di scrivere uno stream di record sui topic.</a:t>
            </a:r>
          </a:p>
        </p:txBody>
      </p:sp>
      <p:cxnSp>
        <p:nvCxnSpPr>
          <p:cNvPr id="23" name="Connettore diritto 22">
            <a:extLst>
              <a:ext uri="{FF2B5EF4-FFF2-40B4-BE49-F238E27FC236}">
                <a16:creationId xmlns:a16="http://schemas.microsoft.com/office/drawing/2014/main" id="{FAFA81D9-9F1C-4785-A2FD-B81DBBC7ECD8}"/>
              </a:ext>
            </a:extLst>
          </p:cNvPr>
          <p:cNvCxnSpPr>
            <a:cxnSpLocks/>
          </p:cNvCxnSpPr>
          <p:nvPr/>
        </p:nvCxnSpPr>
        <p:spPr>
          <a:xfrm>
            <a:off x="4446402" y="3833381"/>
            <a:ext cx="3299190" cy="0"/>
          </a:xfrm>
          <a:prstGeom prst="line">
            <a:avLst/>
          </a:prstGeom>
          <a:ln>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41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ARCHITETTURA DEL SISTEMA</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3</a:t>
            </a:r>
          </a:p>
        </p:txBody>
      </p:sp>
      <p:sp>
        <p:nvSpPr>
          <p:cNvPr id="7" name="CasellaDiTesto 12">
            <a:extLst>
              <a:ext uri="{FF2B5EF4-FFF2-40B4-BE49-F238E27FC236}">
                <a16:creationId xmlns:a16="http://schemas.microsoft.com/office/drawing/2014/main" id="{DC62BE3E-E7BA-444E-816A-B21D077DE6FB}"/>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 name="CasellaDiTesto 2">
            <a:extLst>
              <a:ext uri="{FF2B5EF4-FFF2-40B4-BE49-F238E27FC236}">
                <a16:creationId xmlns:a16="http://schemas.microsoft.com/office/drawing/2014/main" id="{E8803B71-F9F9-4629-A651-DA55A0C56814}"/>
              </a:ext>
            </a:extLst>
          </p:cNvPr>
          <p:cNvSpPr txBox="1"/>
          <p:nvPr/>
        </p:nvSpPr>
        <p:spPr>
          <a:xfrm>
            <a:off x="3481134" y="2390274"/>
            <a:ext cx="5229726" cy="646331"/>
          </a:xfrm>
          <a:prstGeom prst="rect">
            <a:avLst/>
          </a:prstGeom>
          <a:noFill/>
        </p:spPr>
        <p:txBody>
          <a:bodyPr wrap="square" rtlCol="0">
            <a:spAutoFit/>
          </a:bodyPr>
          <a:lstStyle/>
          <a:p>
            <a:r>
              <a:rPr lang="it-IT"/>
              <a:t>Prendere DAG fatti oppure, se ci sono, prenderli dall’interfaccia</a:t>
            </a:r>
          </a:p>
        </p:txBody>
      </p:sp>
    </p:spTree>
    <p:extLst>
      <p:ext uri="{BB962C8B-B14F-4D97-AF65-F5344CB8AC3E}">
        <p14:creationId xmlns:p14="http://schemas.microsoft.com/office/powerpoint/2010/main" val="36733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ARCHITETTURA DEL SISTEMA</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3</a:t>
            </a:r>
          </a:p>
        </p:txBody>
      </p:sp>
      <p:sp>
        <p:nvSpPr>
          <p:cNvPr id="7" name="CasellaDiTesto 12">
            <a:extLst>
              <a:ext uri="{FF2B5EF4-FFF2-40B4-BE49-F238E27FC236}">
                <a16:creationId xmlns:a16="http://schemas.microsoft.com/office/drawing/2014/main" id="{DC62BE3E-E7BA-444E-816A-B21D077DE6FB}"/>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 name="CasellaDiTesto 2">
            <a:extLst>
              <a:ext uri="{FF2B5EF4-FFF2-40B4-BE49-F238E27FC236}">
                <a16:creationId xmlns:a16="http://schemas.microsoft.com/office/drawing/2014/main" id="{E8803B71-F9F9-4629-A651-DA55A0C56814}"/>
              </a:ext>
            </a:extLst>
          </p:cNvPr>
          <p:cNvSpPr txBox="1"/>
          <p:nvPr/>
        </p:nvSpPr>
        <p:spPr>
          <a:xfrm>
            <a:off x="3481134" y="2390274"/>
            <a:ext cx="5229726" cy="646331"/>
          </a:xfrm>
          <a:prstGeom prst="rect">
            <a:avLst/>
          </a:prstGeom>
          <a:noFill/>
        </p:spPr>
        <p:txBody>
          <a:bodyPr wrap="square" rtlCol="0">
            <a:spAutoFit/>
          </a:bodyPr>
          <a:lstStyle/>
          <a:p>
            <a:r>
              <a:rPr lang="it-IT"/>
              <a:t>Prendere DAG fatti oppure, se ci sono, prenderli dall’interfaccia</a:t>
            </a:r>
          </a:p>
        </p:txBody>
      </p:sp>
    </p:spTree>
    <p:extLst>
      <p:ext uri="{BB962C8B-B14F-4D97-AF65-F5344CB8AC3E}">
        <p14:creationId xmlns:p14="http://schemas.microsoft.com/office/powerpoint/2010/main" val="179670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1 </a:t>
            </a: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8</a:t>
            </a:r>
          </a:p>
        </p:txBody>
      </p:sp>
      <p:sp>
        <p:nvSpPr>
          <p:cNvPr id="4" name="CasellaDiTesto 12">
            <a:extLst>
              <a:ext uri="{FF2B5EF4-FFF2-40B4-BE49-F238E27FC236}">
                <a16:creationId xmlns:a16="http://schemas.microsoft.com/office/drawing/2014/main" id="{BFC5744F-4252-4149-A816-E7631F333CFA}"/>
              </a:ext>
            </a:extLst>
          </p:cNvPr>
          <p:cNvSpPr txBox="1"/>
          <p:nvPr/>
        </p:nvSpPr>
        <p:spPr>
          <a:xfrm>
            <a:off x="1016000" y="2023962"/>
            <a:ext cx="6173037" cy="3845131"/>
          </a:xfrm>
          <a:prstGeom prst="rect">
            <a:avLst/>
          </a:prstGeom>
        </p:spPr>
        <p:txBody>
          <a:bodyPr vert="horz" lIns="0" tIns="45720" rIns="0" bIns="45720" rtlCol="0">
            <a:normAutofit fontScale="85000" lnSpcReduction="10000"/>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Con la prima query si chiede </a:t>
            </a:r>
            <a:r>
              <a:rPr lang="en-US" dirty="0">
                <a:solidFill>
                  <a:schemeClr val="tx1">
                    <a:lumMod val="75000"/>
                    <a:lumOff val="25000"/>
                  </a:schemeClr>
                </a:solidFill>
              </a:rPr>
              <a:t>di </a:t>
            </a:r>
            <a:r>
              <a:rPr lang="en-US" dirty="0" err="1">
                <a:solidFill>
                  <a:schemeClr val="tx1">
                    <a:lumMod val="75000"/>
                    <a:lumOff val="25000"/>
                  </a:schemeClr>
                </a:solidFill>
              </a:rPr>
              <a:t>calcolare</a:t>
            </a:r>
            <a:r>
              <a:rPr lang="en-US">
                <a:solidFill>
                  <a:schemeClr val="tx1">
                    <a:lumMod val="75000"/>
                    <a:lumOff val="25000"/>
                  </a:schemeClr>
                </a:solidFill>
              </a:rPr>
              <a:t>, per ogni cella del Mar Mediterraneo Occidentale, il numero medio giornaliero di navi militari, navi per trasporto passeggeri, navi cargo e altri tipi di nave, per un event time di 7 giorni e di un mese.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Le navi vengono distinte in base al valore dell'attributo SHIP_TYPE.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Dai dati iniziali si estraggono le colonne di interesse, successivamente i dati vengono filtrati per considerare solo le navi nel Mediterraneo Occidentale.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In seguito vengono applicate delle trasformazioni di </a:t>
            </a:r>
            <a:r>
              <a:rPr lang="en-US" i="1">
                <a:solidFill>
                  <a:schemeClr val="tx1">
                    <a:lumMod val="75000"/>
                    <a:lumOff val="25000"/>
                  </a:schemeClr>
                </a:solidFill>
              </a:rPr>
              <a:t>keyBy </a:t>
            </a:r>
            <a:r>
              <a:rPr lang="en-US">
                <a:solidFill>
                  <a:schemeClr val="tx1">
                    <a:lumMod val="75000"/>
                    <a:lumOff val="25000"/>
                  </a:schemeClr>
                </a:solidFill>
              </a:rPr>
              <a:t>e di </a:t>
            </a:r>
            <a:r>
              <a:rPr lang="en-US" i="1">
                <a:solidFill>
                  <a:schemeClr val="tx1">
                    <a:lumMod val="75000"/>
                    <a:lumOff val="25000"/>
                  </a:schemeClr>
                </a:solidFill>
              </a:rPr>
              <a:t>window</a:t>
            </a:r>
            <a:r>
              <a:rPr lang="en-US">
                <a:solidFill>
                  <a:schemeClr val="tx1">
                    <a:lumMod val="75000"/>
                    <a:lumOff val="25000"/>
                  </a:schemeClr>
                </a:solidFill>
              </a:rPr>
              <a:t> distinguendo i due event time in analisi.</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Infine i dati sono </a:t>
            </a:r>
            <a:r>
              <a:rPr lang="en-US" b="1" u="sng">
                <a:solidFill>
                  <a:schemeClr val="tx1">
                    <a:lumMod val="75000"/>
                    <a:lumOff val="25000"/>
                  </a:schemeClr>
                </a:solidFill>
              </a:rPr>
              <a:t>aggregati</a:t>
            </a:r>
            <a:r>
              <a:rPr lang="en-US">
                <a:solidFill>
                  <a:schemeClr val="tx1">
                    <a:lumMod val="75000"/>
                    <a:lumOff val="25000"/>
                  </a:schemeClr>
                </a:solidFill>
              </a:rPr>
              <a:t> e mappati tramite una funzione che usa uno </a:t>
            </a:r>
            <a:r>
              <a:rPr lang="en-US" i="1">
                <a:solidFill>
                  <a:schemeClr val="tx1">
                    <a:lumMod val="75000"/>
                    <a:lumOff val="25000"/>
                  </a:schemeClr>
                </a:solidFill>
              </a:rPr>
              <a:t>StringBuilder</a:t>
            </a:r>
            <a:r>
              <a:rPr lang="en-US">
                <a:solidFill>
                  <a:schemeClr val="tx1">
                    <a:lumMod val="75000"/>
                    <a:lumOff val="25000"/>
                  </a:schemeClr>
                </a:solidFill>
              </a:rPr>
              <a:t> per costruire la stringa risultante, indicando il timestamp d'inizio del period sui cui è stata calcolata la media, l'identificatore della cella e la media giornaliera delle navi di ogni tipo in quella cella.</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Il risultato finale è input di una funzione </a:t>
            </a:r>
            <a:r>
              <a:rPr lang="en-US" i="1">
                <a:solidFill>
                  <a:schemeClr val="tx1">
                    <a:lumMod val="75000"/>
                    <a:lumOff val="25000"/>
                  </a:schemeClr>
                </a:solidFill>
              </a:rPr>
              <a:t>addSink</a:t>
            </a:r>
            <a:r>
              <a:rPr lang="en-US">
                <a:solidFill>
                  <a:schemeClr val="tx1">
                    <a:lumMod val="75000"/>
                    <a:lumOff val="25000"/>
                  </a:schemeClr>
                </a:solidFill>
              </a:rPr>
              <a:t>, che richiama una sink personalizzata attraverso dei connettori da Flink verso Kafka, al fine di offrire una semantica di processamento exactly-once.</a:t>
            </a: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Tree>
    <p:extLst>
      <p:ext uri="{BB962C8B-B14F-4D97-AF65-F5344CB8AC3E}">
        <p14:creationId xmlns:p14="http://schemas.microsoft.com/office/powerpoint/2010/main" val="134530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2</a:t>
            </a: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10</a:t>
            </a:r>
          </a:p>
        </p:txBody>
      </p:sp>
      <p:sp>
        <p:nvSpPr>
          <p:cNvPr id="4" name="CasellaDiTesto 12">
            <a:extLst>
              <a:ext uri="{FF2B5EF4-FFF2-40B4-BE49-F238E27FC236}">
                <a16:creationId xmlns:a16="http://schemas.microsoft.com/office/drawing/2014/main" id="{7FF7D7C6-5A7C-46CD-9FC7-C1384E75D933}"/>
              </a:ext>
            </a:extLst>
          </p:cNvPr>
          <p:cNvSpPr txBox="1"/>
          <p:nvPr/>
        </p:nvSpPr>
        <p:spPr>
          <a:xfrm>
            <a:off x="1016000" y="2023962"/>
            <a:ext cx="6173037" cy="3845131"/>
          </a:xfrm>
          <a:prstGeom prst="rect">
            <a:avLst/>
          </a:prstGeom>
        </p:spPr>
        <p:txBody>
          <a:bodyPr vert="horz" lIns="0" tIns="45720" rIns="0" bIns="45720" rtlCol="0">
            <a:normAutofit fontScale="85000" lnSpcReduction="20000"/>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Per la seconda query si richiede di fornire una classifica delle tre celle più frequentate nelle fasce orarie 00:00-11:59 e 12:00-23:59, distinguendo Mar Mediterraneo Orientale e Occidentale.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Il grado di frequentazione di una cella indica il numero di navi diverse che la attraversano, e viene </a:t>
            </a:r>
            <a:r>
              <a:rPr lang="en-US" u="sng">
                <a:solidFill>
                  <a:schemeClr val="tx1">
                    <a:lumMod val="75000"/>
                    <a:lumOff val="25000"/>
                  </a:schemeClr>
                </a:solidFill>
              </a:rPr>
              <a:t>calcolato</a:t>
            </a:r>
            <a:r>
              <a:rPr lang="en-US">
                <a:solidFill>
                  <a:schemeClr val="tx1">
                    <a:lumMod val="75000"/>
                    <a:lumOff val="25000"/>
                  </a:schemeClr>
                </a:solidFill>
              </a:rPr>
              <a:t> [...]</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Per ogni cella e per ogni fascia oraria, i dati vengono aggregati e suddivisi in coppie dove la stringa corrisponde all'id della cella e l'intero fa riferimento all'ora del giorno.</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Viene applicata una trasformazione di </a:t>
            </a:r>
            <a:r>
              <a:rPr lang="en-US" i="1">
                <a:solidFill>
                  <a:schemeClr val="tx1">
                    <a:lumMod val="75000"/>
                    <a:lumOff val="25000"/>
                  </a:schemeClr>
                </a:solidFill>
              </a:rPr>
              <a:t>window</a:t>
            </a:r>
            <a:r>
              <a:rPr lang="en-US">
                <a:solidFill>
                  <a:schemeClr val="tx1">
                    <a:lumMod val="75000"/>
                    <a:lumOff val="25000"/>
                  </a:schemeClr>
                </a:solidFill>
              </a:rPr>
              <a:t> distinguendo tra i due event time, anche in questo caso, di 7 giorni e un mese, e viene calcolato il grado di frequentazione di ogni cella per le fasce orarie in esame.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Il flusso viene suddiviso in base al tipo di mare, si crea un'ultima </a:t>
            </a:r>
            <a:r>
              <a:rPr lang="en-US" i="1">
                <a:solidFill>
                  <a:schemeClr val="tx1">
                    <a:lumMod val="75000"/>
                    <a:lumOff val="25000"/>
                  </a:schemeClr>
                </a:solidFill>
              </a:rPr>
              <a:t>WindowedStream </a:t>
            </a:r>
            <a:r>
              <a:rPr lang="en-US">
                <a:solidFill>
                  <a:schemeClr val="tx1">
                    <a:lumMod val="75000"/>
                    <a:lumOff val="25000"/>
                  </a:schemeClr>
                </a:solidFill>
              </a:rPr>
              <a:t>e si aggregano finalmente i dati, che vengono mappati in modo da creare un output che indichi il timestamp e la classifica delle tre celle più frequentate per fascia oraria.</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Anche in questo caso, come ultimo passo, viene eseguita una funzione </a:t>
            </a:r>
            <a:r>
              <a:rPr lang="en-US" i="1">
                <a:solidFill>
                  <a:schemeClr val="tx1">
                    <a:lumMod val="75000"/>
                    <a:lumOff val="25000"/>
                  </a:schemeClr>
                </a:solidFill>
              </a:rPr>
              <a:t>addSink</a:t>
            </a:r>
            <a:r>
              <a:rPr lang="en-US">
                <a:solidFill>
                  <a:schemeClr val="tx1">
                    <a:lumMod val="75000"/>
                    <a:lumOff val="25000"/>
                  </a:schemeClr>
                </a:solidFill>
              </a:rPr>
              <a:t> personalizzata che chiama un Producer Kafka che garantisce semantica exactly-once.</a:t>
            </a:r>
          </a:p>
        </p:txBody>
      </p:sp>
    </p:spTree>
    <p:extLst>
      <p:ext uri="{BB962C8B-B14F-4D97-AF65-F5344CB8AC3E}">
        <p14:creationId xmlns:p14="http://schemas.microsoft.com/office/powerpoint/2010/main" val="209015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3 </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928251" y="1950738"/>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13</a:t>
            </a:r>
          </a:p>
        </p:txBody>
      </p:sp>
      <p:sp>
        <p:nvSpPr>
          <p:cNvPr id="5" name="CasellaDiTesto 12">
            <a:extLst>
              <a:ext uri="{FF2B5EF4-FFF2-40B4-BE49-F238E27FC236}">
                <a16:creationId xmlns:a16="http://schemas.microsoft.com/office/drawing/2014/main" id="{502ECD31-835E-485F-8C7A-020C2849BC8D}"/>
              </a:ext>
            </a:extLst>
          </p:cNvPr>
          <p:cNvSpPr txBox="1"/>
          <p:nvPr/>
        </p:nvSpPr>
        <p:spPr>
          <a:xfrm>
            <a:off x="1016000" y="2023962"/>
            <a:ext cx="6173037" cy="3845131"/>
          </a:xfrm>
          <a:prstGeom prst="rect">
            <a:avLst/>
          </a:prstGeom>
        </p:spPr>
        <p:txBody>
          <a:bodyPr vert="horz" lIns="0" tIns="45720" rIns="0" bIns="45720" rtlCol="0">
            <a:normAutofit fontScale="92500" lnSpcReduction="10000"/>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La terza query chiede di calcoalre una classifica, in tempo reale, dei cinque trip (viaggi) con il valore misurato più alto di distanza percorsa. Questo valore viene calcolato aggiornando la distanza euclidea rispetto al punto precedente, a ogni variazione della posizione della nave in uno stesso viaggio.</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Dopo aver creato una prima </a:t>
            </a:r>
            <a:r>
              <a:rPr lang="en-US" i="1">
                <a:solidFill>
                  <a:schemeClr val="tx1">
                    <a:lumMod val="75000"/>
                    <a:lumOff val="25000"/>
                  </a:schemeClr>
                </a:solidFill>
              </a:rPr>
              <a:t>WindowedStream</a:t>
            </a:r>
            <a:r>
              <a:rPr lang="en-US">
                <a:solidFill>
                  <a:schemeClr val="tx1">
                    <a:lumMod val="75000"/>
                    <a:lumOff val="25000"/>
                  </a:schemeClr>
                </a:solidFill>
              </a:rPr>
              <a:t> per intervalli di tempo di un'ora e due ore, i dati vengono aggregati sommando le distanze percorse da parte di ogni viaggio, ottenendo una stream di trip.</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Per realizzare la classifica dei viaggi si crea una </a:t>
            </a:r>
            <a:r>
              <a:rPr lang="en-US" i="1">
                <a:solidFill>
                  <a:schemeClr val="tx1">
                    <a:lumMod val="75000"/>
                    <a:lumOff val="25000"/>
                  </a:schemeClr>
                </a:solidFill>
              </a:rPr>
              <a:t>AllWindowedStream</a:t>
            </a:r>
            <a:r>
              <a:rPr lang="en-US">
                <a:solidFill>
                  <a:schemeClr val="tx1">
                    <a:lumMod val="75000"/>
                    <a:lumOff val="25000"/>
                  </a:schemeClr>
                </a:solidFill>
              </a:rPr>
              <a:t>, considerando sempre i due event time sopracitati. In seguito c'è una fase di aggregazione dei dati [</a:t>
            </a:r>
            <a:r>
              <a:rPr lang="en-US" u="sng">
                <a:solidFill>
                  <a:schemeClr val="tx1">
                    <a:lumMod val="75000"/>
                    <a:lumOff val="25000"/>
                  </a:schemeClr>
                </a:solidFill>
              </a:rPr>
              <a:t>RankingTrip</a:t>
            </a:r>
            <a:r>
              <a:rPr lang="en-US">
                <a:solidFill>
                  <a:schemeClr val="tx1">
                    <a:lumMod val="75000"/>
                    <a:lumOff val="25000"/>
                  </a:schemeClr>
                </a:solidFill>
              </a:rPr>
              <a:t>] e si costruisce una stringa risultante, contenente il timestamp e la classifica richiesta dalla query.</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Come per le query precedenti, tramite la funzione finale </a:t>
            </a:r>
            <a:r>
              <a:rPr lang="en-US" i="1">
                <a:solidFill>
                  <a:schemeClr val="tx1">
                    <a:lumMod val="75000"/>
                    <a:lumOff val="25000"/>
                  </a:schemeClr>
                </a:solidFill>
              </a:rPr>
              <a:t>addSink</a:t>
            </a:r>
            <a:r>
              <a:rPr lang="en-US">
                <a:solidFill>
                  <a:schemeClr val="tx1">
                    <a:lumMod val="75000"/>
                    <a:lumOff val="25000"/>
                  </a:schemeClr>
                </a:solidFill>
              </a:rPr>
              <a:t>, Flink comunica con Kafka, il quale gestisce il topic e garantisce una semantica di processamento di tipo exactly-once.</a:t>
            </a:r>
          </a:p>
        </p:txBody>
      </p:sp>
    </p:spTree>
    <p:extLst>
      <p:ext uri="{BB962C8B-B14F-4D97-AF65-F5344CB8AC3E}">
        <p14:creationId xmlns:p14="http://schemas.microsoft.com/office/powerpoint/2010/main" val="1786702845"/>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B2F273E5257C543A6CFD9471712AB86" ma:contentTypeVersion="2" ma:contentTypeDescription="Creare un nuovo documento." ma:contentTypeScope="" ma:versionID="7da39846fdfbec0136c6ed8db05b1434">
  <xsd:schema xmlns:xsd="http://www.w3.org/2001/XMLSchema" xmlns:xs="http://www.w3.org/2001/XMLSchema" xmlns:p="http://schemas.microsoft.com/office/2006/metadata/properties" xmlns:ns3="b834c3d6-9ef1-49f4-b3cb-b2339dc10402" targetNamespace="http://schemas.microsoft.com/office/2006/metadata/properties" ma:root="true" ma:fieldsID="c8bb2d35c47a3ff38126fa6a602bfb74" ns3:_="">
    <xsd:import namespace="b834c3d6-9ef1-49f4-b3cb-b2339dc1040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34c3d6-9ef1-49f4-b3cb-b2339dc104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1D6BB2-5336-49C3-88C7-C3E15B1B61B8}">
  <ds:schemaRefs>
    <ds:schemaRef ds:uri="http://schemas.microsoft.com/sharepoint/v3/contenttype/forms"/>
  </ds:schemaRefs>
</ds:datastoreItem>
</file>

<file path=customXml/itemProps2.xml><?xml version="1.0" encoding="utf-8"?>
<ds:datastoreItem xmlns:ds="http://schemas.openxmlformats.org/officeDocument/2006/customXml" ds:itemID="{7E27707B-163E-484C-B971-D7B8FAE9A2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34c3d6-9ef1-49f4-b3cb-b2339dc104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59E4A6-4C2A-4BE1-80F9-97662DD0F74E}">
  <ds:schemaRefs>
    <ds:schemaRef ds:uri="http://schemas.microsoft.com/office/2006/metadata/properties"/>
    <ds:schemaRef ds:uri="b834c3d6-9ef1-49f4-b3cb-b2339dc10402"/>
    <ds:schemaRef ds:uri="http://www.w3.org/XML/1998/namespac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177</TotalTime>
  <Words>1032</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Abadi</vt:lpstr>
      <vt:lpstr>Calibri</vt:lpstr>
      <vt:lpstr>Calibri Light</vt:lpstr>
      <vt:lpstr>Retrospettivo</vt:lpstr>
      <vt:lpstr>Presentazione standard di PowerPoint</vt:lpstr>
      <vt:lpstr>INDICE</vt:lpstr>
      <vt:lpstr>INTRODUZIONE</vt:lpstr>
      <vt:lpstr>ARCHITETTURA DEL SISTEMA</vt:lpstr>
      <vt:lpstr>ARCHITETTURA DEL SISTEMA</vt:lpstr>
      <vt:lpstr>ARCHITETTURA DEL SISTEMA</vt:lpstr>
      <vt:lpstr>ILLUSTRAZIONE QUERY 1 </vt:lpstr>
      <vt:lpstr>ILLUSTRAZIONE QUERY 2</vt:lpstr>
      <vt:lpstr>ILLUSTRAZIONE QUERY 3 </vt:lpstr>
      <vt:lpstr>RISULTATI</vt:lpstr>
      <vt:lpstr>PRESTAZIONI</vt:lpstr>
      <vt:lpstr>RIFERIMENTI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tiziano taglienti</dc:creator>
  <cp:lastModifiedBy>tiziano taglienti</cp:lastModifiedBy>
  <cp:revision>5</cp:revision>
  <dcterms:created xsi:type="dcterms:W3CDTF">2021-06-30T08:16:16Z</dcterms:created>
  <dcterms:modified xsi:type="dcterms:W3CDTF">2021-07-06T15:40:07Z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0x0101001B2F273E5257C543A6CFD9471712AB86</vt:lpwstr>
  </property>
</Properties>
</file>