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49B"/>
    <a:srgbClr val="253259"/>
    <a:srgbClr val="BF533B"/>
    <a:srgbClr val="494E68"/>
    <a:srgbClr val="606171"/>
    <a:srgbClr val="A6382E"/>
    <a:srgbClr val="E6E6E6"/>
    <a:srgbClr val="F2D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0" y="232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DBA7-D00F-44B7-958B-71F5E9F19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A6B2-6297-48AE-8F88-478B15C2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6DB8-CE90-4770-87A5-07436E73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9CB1-3B87-4A58-997C-E5263855C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77E2-5270-4992-B8CF-EE0C569E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EDAC-12DC-436F-B57B-FD845253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B520-4677-4D39-8277-DDDC4EED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40E-5FB1-4BBF-A5B9-FAED7D3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F2C9F-D569-4876-8C9C-4A0B5391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91C9-C429-4CC8-B819-77539D63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8505-8EC2-42DC-AF9B-56AFE1E0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74F6-DAF7-496E-8222-3EA8F4CE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9468A-38DC-46EE-AB3F-ABF20E651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6438-FFB0-43F0-9E39-D0FCF4041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7790-F966-4E3E-997B-E7AE7764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832D-1ED8-453E-A7B1-3D37A109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A9B8-B9F7-46E7-BBA0-7B7D50E7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CA7-1E8D-47F4-BF83-EC86DADA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A6BB-6DF8-4A8B-A927-32A5DE9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FC9A-AF52-4C15-89A0-12949BB8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65A-AC46-4003-9E57-AE39DBE0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FC71-4E77-463B-944C-40317AAF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DC5F-1C99-498A-83BF-3AC75D32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D151-294E-4C80-95F8-B5558142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C536-CD90-47A9-9C50-DC625685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8EB2-2B0F-429B-9B18-486BE44A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8F3E-12B5-4F34-AFBB-6462F744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E840-FD42-4ED7-BBB0-E36B5748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7A79-1449-4E09-AFED-DBAB8CBF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A83A-1498-49EF-B8A1-2FE0F039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97FF-B7B9-4625-ACF0-42A55051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2DE3-5856-4F21-BEA9-AEC7E7D7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72F1-B145-4414-9D62-CAA0F85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C1C3-EFD9-4B63-B746-1E5EDC7F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2642-7295-4014-97F5-77C20A7A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8B22-E978-4649-8CF8-9C8BF9DD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68BAD-808B-4DF9-9AAD-96380EBF2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33F-BD28-4F16-B87E-7B20AFCC7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EA30C-0F85-496B-969C-047A8A09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90502-293B-4EA4-8238-B9EABFEB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E606A-7483-475C-964C-BB599DD5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8DC3-288B-4CBF-A794-F7C3D40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45152-FE19-4AE3-A369-95CAC025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C1830-A400-49D8-8F15-07E20E51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FB97-F12A-4FCB-A793-5718B6DF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2A99C-7D55-4BD5-8676-30E9837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4F926-90AE-45D1-974B-79497E3E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B2C0-B85F-41BA-B05E-57C08C41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AA4F-DFF1-4B2E-83DF-32052B2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AD6D-95EC-49F9-AFC4-72C51CA4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7E92-1B02-429B-9593-DB690C1DA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F8D1-73D4-4649-BBD2-03DCD057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0765-4D35-48D6-A75C-993BDCC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EFEAA-01AB-4C48-8B68-E09E977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FD35-11F8-4A43-9032-9B1218EE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8DD11-76BF-44CC-B86B-59C66613D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4B32-2F00-49FD-96FC-8C908044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1BBA-C25F-4A58-8245-048AF90A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A12F2-DF94-47BC-9C7D-ECA92EF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D9E2-D4E2-450D-BA39-9A27F968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4DD0A-9012-4219-ABC5-1018032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0FBE9-6813-4575-9F2A-10712585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B182-F3DB-4E93-9177-BE08C7A0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AFFC-435F-4D18-90D5-705ACAD6A03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150D-354C-420E-94F9-82E54886A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7389-9FFB-402F-9E31-2727BC31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D081-5407-4393-AC95-213B8953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A56025-B43F-42DB-B811-AEF542B4F6A3}"/>
              </a:ext>
            </a:extLst>
          </p:cNvPr>
          <p:cNvSpPr/>
          <p:nvPr/>
        </p:nvSpPr>
        <p:spPr>
          <a:xfrm>
            <a:off x="6986016" y="-5"/>
            <a:ext cx="914400" cy="693683"/>
          </a:xfrm>
          <a:prstGeom prst="rect">
            <a:avLst/>
          </a:prstGeom>
          <a:solidFill>
            <a:srgbClr val="BF533B"/>
          </a:solidFill>
          <a:ln>
            <a:solidFill>
              <a:srgbClr val="F2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FA385-7570-4C84-9A99-ECECBC0C9920}"/>
              </a:ext>
            </a:extLst>
          </p:cNvPr>
          <p:cNvSpPr/>
          <p:nvPr/>
        </p:nvSpPr>
        <p:spPr>
          <a:xfrm>
            <a:off x="7912608" y="0"/>
            <a:ext cx="914400" cy="693683"/>
          </a:xfrm>
          <a:prstGeom prst="rect">
            <a:avLst/>
          </a:prstGeom>
          <a:solidFill>
            <a:srgbClr val="BF533B"/>
          </a:solidFill>
          <a:ln>
            <a:solidFill>
              <a:srgbClr val="F2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29F5D-9DCD-42CD-AC2C-8B3E4A8D5025}"/>
              </a:ext>
            </a:extLst>
          </p:cNvPr>
          <p:cNvSpPr/>
          <p:nvPr/>
        </p:nvSpPr>
        <p:spPr>
          <a:xfrm>
            <a:off x="8814816" y="-4"/>
            <a:ext cx="914400" cy="693683"/>
          </a:xfrm>
          <a:prstGeom prst="rect">
            <a:avLst/>
          </a:prstGeom>
          <a:solidFill>
            <a:srgbClr val="BF533B"/>
          </a:solidFill>
          <a:ln>
            <a:solidFill>
              <a:srgbClr val="F2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69C0E-DD30-47BC-9A1D-12F3B9AB5962}"/>
              </a:ext>
            </a:extLst>
          </p:cNvPr>
          <p:cNvSpPr/>
          <p:nvPr/>
        </p:nvSpPr>
        <p:spPr>
          <a:xfrm>
            <a:off x="9741408" y="0"/>
            <a:ext cx="914400" cy="693683"/>
          </a:xfrm>
          <a:prstGeom prst="rect">
            <a:avLst/>
          </a:prstGeom>
          <a:solidFill>
            <a:srgbClr val="BF533B"/>
          </a:solidFill>
          <a:ln>
            <a:solidFill>
              <a:srgbClr val="F2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Image</a:t>
            </a:r>
            <a:r>
              <a:rPr lang="en-US" dirty="0"/>
              <a:t> </a:t>
            </a:r>
            <a:r>
              <a:rPr lang="en-US" dirty="0">
                <a:solidFill>
                  <a:srgbClr val="F2D49B"/>
                </a:solidFill>
              </a:rPr>
              <a:t>Gallery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292BD-08E7-4C96-BCF1-09645CE8DFBB}"/>
              </a:ext>
            </a:extLst>
          </p:cNvPr>
          <p:cNvSpPr/>
          <p:nvPr/>
        </p:nvSpPr>
        <p:spPr>
          <a:xfrm>
            <a:off x="1536192" y="6400800"/>
            <a:ext cx="9131808" cy="457200"/>
          </a:xfrm>
          <a:prstGeom prst="rect">
            <a:avLst/>
          </a:prstGeom>
          <a:solidFill>
            <a:srgbClr val="25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9B743-1E14-4835-BC88-2E01ECF4E5EB}"/>
              </a:ext>
            </a:extLst>
          </p:cNvPr>
          <p:cNvSpPr/>
          <p:nvPr/>
        </p:nvSpPr>
        <p:spPr>
          <a:xfrm>
            <a:off x="6086856" y="0"/>
            <a:ext cx="914400" cy="693683"/>
          </a:xfrm>
          <a:prstGeom prst="rect">
            <a:avLst/>
          </a:prstGeom>
          <a:solidFill>
            <a:srgbClr val="BF533B"/>
          </a:solidFill>
          <a:ln>
            <a:solidFill>
              <a:srgbClr val="F2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D49B"/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8F2D2-1318-4D46-9243-B648F8A6D019}"/>
              </a:ext>
            </a:extLst>
          </p:cNvPr>
          <p:cNvSpPr/>
          <p:nvPr/>
        </p:nvSpPr>
        <p:spPr>
          <a:xfrm>
            <a:off x="686746" y="-4758853"/>
            <a:ext cx="9131808" cy="435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of the current page. </a:t>
            </a:r>
          </a:p>
          <a:p>
            <a:pPr algn="ctr"/>
            <a:r>
              <a:rPr lang="en-US" dirty="0"/>
              <a:t>Home has a slow-moving picture slideshow. </a:t>
            </a:r>
          </a:p>
          <a:p>
            <a:pPr algn="ctr"/>
            <a:r>
              <a:rPr lang="en-US" dirty="0"/>
              <a:t>About us is background information. </a:t>
            </a:r>
          </a:p>
          <a:p>
            <a:pPr algn="ctr"/>
            <a:r>
              <a:rPr lang="en-US" dirty="0"/>
              <a:t>Menu has all items for sale. </a:t>
            </a:r>
          </a:p>
          <a:p>
            <a:pPr algn="ctr"/>
            <a:r>
              <a:rPr lang="en-US" dirty="0"/>
              <a:t>Contact has information on how to contact. </a:t>
            </a:r>
          </a:p>
          <a:p>
            <a:pPr algn="ctr"/>
            <a:r>
              <a:rPr lang="en-US" dirty="0"/>
              <a:t>Image gallery allows the user to open an album of photos of how the food and coffee should look.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3F0AE-256B-4604-A8C4-E6C942BA73A0}"/>
              </a:ext>
            </a:extLst>
          </p:cNvPr>
          <p:cNvSpPr txBox="1"/>
          <p:nvPr/>
        </p:nvSpPr>
        <p:spPr>
          <a:xfrm>
            <a:off x="1578864" y="771438"/>
            <a:ext cx="544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Subheadings: Address &amp; Hours of Operation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C1039-850E-4613-9DB7-636BEACBFDD1}"/>
              </a:ext>
            </a:extLst>
          </p:cNvPr>
          <p:cNvSpPr txBox="1"/>
          <p:nvPr/>
        </p:nvSpPr>
        <p:spPr>
          <a:xfrm>
            <a:off x="1541027" y="0"/>
            <a:ext cx="4995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Headings/Logo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E16FB-EAC8-4760-A626-6756FAD5E24B}"/>
              </a:ext>
            </a:extLst>
          </p:cNvPr>
          <p:cNvSpPr txBox="1"/>
          <p:nvPr/>
        </p:nvSpPr>
        <p:spPr>
          <a:xfrm>
            <a:off x="2468880" y="1844565"/>
            <a:ext cx="727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 of the current page. </a:t>
            </a:r>
          </a:p>
          <a:p>
            <a:pPr algn="ctr"/>
            <a:endParaRPr lang="en-US" dirty="0">
              <a:solidFill>
                <a:srgbClr val="2532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has a slow-moving picture slideshow.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 us is background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Menu has all items for sale.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has information on how to contact.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2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 gallery allows the user to open an album of photos of how the food and coffee should look.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Izlar</dc:creator>
  <cp:lastModifiedBy>Tristan Izlar</cp:lastModifiedBy>
  <cp:revision>6</cp:revision>
  <dcterms:created xsi:type="dcterms:W3CDTF">2021-03-31T04:13:53Z</dcterms:created>
  <dcterms:modified xsi:type="dcterms:W3CDTF">2021-03-31T05:09:56Z</dcterms:modified>
</cp:coreProperties>
</file>