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352B-7EA9-4763-B02D-31287D84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BF77B-03E1-493F-AF81-70A41329B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761A-E8DA-4F00-8D5F-79E7C0A0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3C5C-A590-403B-91A3-F42AA0E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B322-F169-4507-A156-6EF08824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F6CC-87BD-4BC7-8203-C53F2198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9A71A-2833-4EE8-A3A7-75EF4B4C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A8FB-A02A-4AD6-AC54-0B2AA1CC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60CA-EF4F-4785-8788-235255D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95BC6-D3CC-4AE1-9D34-DAD60320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B691A-1733-411F-B46D-356BFF78C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3D368-24FE-47A6-9357-78B16CF4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702F-A13E-4024-8CBE-3684E0FE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24E9-1278-4A2A-B53C-F428A752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D65-360C-44C5-BA2E-1CE7B5DE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B784-F371-41BF-BC4C-BEC21BD7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CDCF-6BDF-45D3-BE41-B87386A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AB121-E728-4EFA-8A86-5F7C109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C935-FEA7-40AF-BD3A-E2A7A947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7532-F468-49B5-B32D-1A1FD56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2CED-2D44-4B99-99FE-56A95326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D0CB-6394-41DD-83DF-1A7E32E1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7152-A671-4745-8D38-19835D9A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7652-4B42-4E23-943D-E02A070A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C2A7-B963-43C9-B9F6-146BEEB0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FEEA-238F-43AA-A29E-FBFE6AE1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220E-0023-4637-AB56-E388BD77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41F3C-8726-45A6-93A7-D4370974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5C75-3CC5-42A5-B183-5EAC8E78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43BC-599D-4373-A12B-51A010F5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A02EC-B5E3-42B5-8953-D3BD4DF8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352D-0C3B-449E-B56D-7EC2F29E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5C25-E62C-441C-BD57-92E16360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3345-139E-441D-883E-3A5A2AF0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4CE5-251E-4F07-937E-A6DE442E4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81159-3D31-49CE-B9CE-AC676229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CB164-E059-4654-8972-93AE6CE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D33E4-58BB-43C8-9DCB-B51E4BEB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30E55-2EDC-4AA4-A4AB-E3464DBD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CB37-280A-4023-8B91-D646D5B3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3899A-B3C9-46B1-A91A-F243AF5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4BC53-0DFF-460C-959E-47934BFA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4BFBF-67AB-4E62-B7B0-700AA193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DCC18-BC27-45EE-A611-6D4CB627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C6B15-4C70-4B4C-89B2-A9C5568C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33D8-E227-46B7-B34C-656A795D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7486-8FF2-4A4C-9511-2600B40C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3D86-B9EE-454B-8D60-1B76CDF0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1CF68-F284-42B1-8CCD-13705B987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33E8-8C55-4A8A-8CA1-E02A5401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4713B-657A-4F6C-ADAD-45065863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E851-C811-49A3-8AEA-C7911508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CB37-942C-4853-9523-24354AF1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B6D1D-A9D0-47EB-9401-89AD9117B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8426-D13A-416D-B4A3-2CF3EF7E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4FDC7-6B77-4E2A-B072-BDC931B6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3B8B-DC97-4A33-BE55-7AD7113F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313B3-F840-4E64-83A9-ECE4A4F7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B5A4C-76CE-4EC3-9553-BDD14368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F982-1121-4478-AF80-D403EF8C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732E-91B4-4D53-B497-36027932D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C92-5A4C-486B-89F9-109621F7F07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84ED-B6A0-40AD-B030-49CB7E29B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45C4-3908-4F2D-8D3A-D9322F1CD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AB3B-FF31-443D-A0D8-0EEC2292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D939E1-FCD8-4B35-B22E-1B427265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A2AED-FC7B-4D97-BBBC-56D6E5F54400}"/>
              </a:ext>
            </a:extLst>
          </p:cNvPr>
          <p:cNvSpPr/>
          <p:nvPr/>
        </p:nvSpPr>
        <p:spPr>
          <a:xfrm>
            <a:off x="1524000" y="683591"/>
            <a:ext cx="10157819" cy="549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A2DDD-9F20-4A92-AC04-30DCDDCE980F}"/>
              </a:ext>
            </a:extLst>
          </p:cNvPr>
          <p:cNvSpPr/>
          <p:nvPr/>
        </p:nvSpPr>
        <p:spPr>
          <a:xfrm>
            <a:off x="3184048" y="1600200"/>
            <a:ext cx="5823904" cy="378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348225-C611-4414-B054-32EC34EB3C5C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096000" y="1600200"/>
            <a:ext cx="0" cy="3783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165792-3C76-45C9-BFAC-86A4000AE1B2}"/>
              </a:ext>
            </a:extLst>
          </p:cNvPr>
          <p:cNvCxnSpPr>
            <a:stCxn id="5" idx="1"/>
            <a:endCxn id="5" idx="3"/>
          </p:cNvCxnSpPr>
          <p:nvPr/>
        </p:nvCxnSpPr>
        <p:spPr>
          <a:xfrm flipV="1">
            <a:off x="3184048" y="3429000"/>
            <a:ext cx="5834369" cy="6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8D8244-3A66-4EB0-88DE-A50804F58D4B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184048" y="3491791"/>
            <a:ext cx="5823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EA09AB-3F93-41C2-93DC-C96A388587C2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3184048" y="3491791"/>
            <a:ext cx="5823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404643-DBAF-49E4-940A-28A6C6F69F34}"/>
              </a:ext>
            </a:extLst>
          </p:cNvPr>
          <p:cNvSpPr txBox="1"/>
          <p:nvPr/>
        </p:nvSpPr>
        <p:spPr>
          <a:xfrm>
            <a:off x="4218798" y="5493628"/>
            <a:ext cx="21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6A34D-9264-4F59-A7E3-A18D0190B9BB}"/>
              </a:ext>
            </a:extLst>
          </p:cNvPr>
          <p:cNvSpPr txBox="1"/>
          <p:nvPr/>
        </p:nvSpPr>
        <p:spPr>
          <a:xfrm>
            <a:off x="7130750" y="5490136"/>
            <a:ext cx="15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EEFF9-3560-4402-B923-A27DCA9ACBBD}"/>
              </a:ext>
            </a:extLst>
          </p:cNvPr>
          <p:cNvSpPr txBox="1"/>
          <p:nvPr/>
        </p:nvSpPr>
        <p:spPr>
          <a:xfrm>
            <a:off x="2000169" y="4435799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578566-D4D7-41FD-AE14-80D6DBACE66C}"/>
              </a:ext>
            </a:extLst>
          </p:cNvPr>
          <p:cNvSpPr txBox="1"/>
          <p:nvPr/>
        </p:nvSpPr>
        <p:spPr>
          <a:xfrm>
            <a:off x="2000169" y="2433167"/>
            <a:ext cx="117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5BF17C3-0E7F-48F0-A913-BD057E0CEB72}"/>
              </a:ext>
            </a:extLst>
          </p:cNvPr>
          <p:cNvSpPr/>
          <p:nvPr/>
        </p:nvSpPr>
        <p:spPr>
          <a:xfrm>
            <a:off x="9724821" y="1781706"/>
            <a:ext cx="274712" cy="27471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Sun 21">
            <a:extLst>
              <a:ext uri="{FF2B5EF4-FFF2-40B4-BE49-F238E27FC236}">
                <a16:creationId xmlns:a16="http://schemas.microsoft.com/office/drawing/2014/main" id="{824F7F1E-0A5F-49E4-96CB-097DB145BB63}"/>
              </a:ext>
            </a:extLst>
          </p:cNvPr>
          <p:cNvSpPr/>
          <p:nvPr/>
        </p:nvSpPr>
        <p:spPr>
          <a:xfrm>
            <a:off x="9724821" y="2311509"/>
            <a:ext cx="274712" cy="302184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379C8-3C7B-4549-BDB8-A98838D68FAC}"/>
              </a:ext>
            </a:extLst>
          </p:cNvPr>
          <p:cNvSpPr txBox="1"/>
          <p:nvPr/>
        </p:nvSpPr>
        <p:spPr>
          <a:xfrm>
            <a:off x="10180058" y="1781706"/>
            <a:ext cx="14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Mandatory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1530C-49E4-48CD-8AD4-27B7D37C8230}"/>
              </a:ext>
            </a:extLst>
          </p:cNvPr>
          <p:cNvSpPr txBox="1"/>
          <p:nvPr/>
        </p:nvSpPr>
        <p:spPr>
          <a:xfrm>
            <a:off x="10156510" y="2275231"/>
            <a:ext cx="137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Desirable</a:t>
            </a:r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37C4D9F8-8E26-4361-AAF7-A96F23C88B12}"/>
              </a:ext>
            </a:extLst>
          </p:cNvPr>
          <p:cNvSpPr/>
          <p:nvPr/>
        </p:nvSpPr>
        <p:spPr>
          <a:xfrm>
            <a:off x="7361640" y="4363350"/>
            <a:ext cx="274712" cy="302184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B432F-739F-4917-AD35-C8A5CFB936B5}"/>
              </a:ext>
            </a:extLst>
          </p:cNvPr>
          <p:cNvSpPr txBox="1"/>
          <p:nvPr/>
        </p:nvSpPr>
        <p:spPr>
          <a:xfrm>
            <a:off x="7775018" y="4255401"/>
            <a:ext cx="121265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The inventory system would be more effective if we add RFID capability next year.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A132F-7957-4934-BD76-5A144371F104}"/>
              </a:ext>
            </a:extLst>
          </p:cNvPr>
          <p:cNvSpPr txBox="1"/>
          <p:nvPr/>
        </p:nvSpPr>
        <p:spPr>
          <a:xfrm>
            <a:off x="4645263" y="3896047"/>
            <a:ext cx="121265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Management just announced a change in travel policy: No more first class air travel! 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A2C17F9-4655-497B-9989-04F2E83744CA}"/>
              </a:ext>
            </a:extLst>
          </p:cNvPr>
          <p:cNvSpPr/>
          <p:nvPr/>
        </p:nvSpPr>
        <p:spPr>
          <a:xfrm>
            <a:off x="4158623" y="4483108"/>
            <a:ext cx="274712" cy="27471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F79A8-FB60-4F9A-8849-196F13DCB8D4}"/>
              </a:ext>
            </a:extLst>
          </p:cNvPr>
          <p:cNvSpPr txBox="1"/>
          <p:nvPr/>
        </p:nvSpPr>
        <p:spPr>
          <a:xfrm>
            <a:off x="4728983" y="1703318"/>
            <a:ext cx="121265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Effective immediately, our products must meet all government standards. 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1CFEFFF-0FFC-4E39-AC1A-1C6C425B625F}"/>
              </a:ext>
            </a:extLst>
          </p:cNvPr>
          <p:cNvSpPr/>
          <p:nvPr/>
        </p:nvSpPr>
        <p:spPr>
          <a:xfrm>
            <a:off x="4311683" y="2512391"/>
            <a:ext cx="274712" cy="27471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883756-1D9A-4FDE-8DB7-8AD1535EC340}"/>
              </a:ext>
            </a:extLst>
          </p:cNvPr>
          <p:cNvSpPr txBox="1"/>
          <p:nvPr/>
        </p:nvSpPr>
        <p:spPr>
          <a:xfrm>
            <a:off x="6164680" y="3573259"/>
            <a:ext cx="107922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Management told all departments to include “green” goals in next year’s plan.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1B30B1-0252-40CC-875E-77D514D59AAC}"/>
              </a:ext>
            </a:extLst>
          </p:cNvPr>
          <p:cNvCxnSpPr/>
          <p:nvPr/>
        </p:nvCxnSpPr>
        <p:spPr>
          <a:xfrm flipH="1">
            <a:off x="7254367" y="3940161"/>
            <a:ext cx="117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AE53D2-CD00-45CD-B630-1F1DEF981FF3}"/>
              </a:ext>
            </a:extLst>
          </p:cNvPr>
          <p:cNvCxnSpPr/>
          <p:nvPr/>
        </p:nvCxnSpPr>
        <p:spPr>
          <a:xfrm flipH="1">
            <a:off x="7656951" y="4514442"/>
            <a:ext cx="117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B7EA37-A94E-4266-BAD0-F0D30468F618}"/>
              </a:ext>
            </a:extLst>
          </p:cNvPr>
          <p:cNvCxnSpPr/>
          <p:nvPr/>
        </p:nvCxnSpPr>
        <p:spPr>
          <a:xfrm flipH="1">
            <a:off x="4611246" y="2651757"/>
            <a:ext cx="117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B3E439-2DF6-4B66-A709-49D9B3E4BA78}"/>
              </a:ext>
            </a:extLst>
          </p:cNvPr>
          <p:cNvCxnSpPr/>
          <p:nvPr/>
        </p:nvCxnSpPr>
        <p:spPr>
          <a:xfrm flipH="1">
            <a:off x="4527526" y="4635507"/>
            <a:ext cx="117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2C7D3B8-5081-41BB-AB26-36A6123B73CA}"/>
              </a:ext>
            </a:extLst>
          </p:cNvPr>
          <p:cNvSpPr txBox="1"/>
          <p:nvPr/>
        </p:nvSpPr>
        <p:spPr>
          <a:xfrm>
            <a:off x="47094" y="5030609"/>
            <a:ext cx="131797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Tristan Izlar</a:t>
            </a:r>
          </a:p>
          <a:p>
            <a:r>
              <a:rPr lang="en-US" sz="1000" dirty="0"/>
              <a:t>CIS2321</a:t>
            </a:r>
          </a:p>
          <a:p>
            <a:r>
              <a:rPr lang="en-US" sz="1000" dirty="0"/>
              <a:t>Professor </a:t>
            </a:r>
            <a:r>
              <a:rPr lang="en-US" sz="1000" dirty="0" err="1"/>
              <a:t>Blackshaw</a:t>
            </a:r>
            <a:endParaRPr lang="en-US" sz="1000" dirty="0"/>
          </a:p>
          <a:p>
            <a:r>
              <a:rPr lang="en-US" sz="1000" dirty="0"/>
              <a:t>August 29</a:t>
            </a:r>
            <a:r>
              <a:rPr lang="en-US" sz="1000" baseline="30000" dirty="0"/>
              <a:t>th</a:t>
            </a:r>
            <a:r>
              <a:rPr lang="en-US" sz="1000" dirty="0"/>
              <a:t> , 2021</a:t>
            </a: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43A0C839-D147-4222-907E-49CF6F6AC5AD}"/>
              </a:ext>
            </a:extLst>
          </p:cNvPr>
          <p:cNvSpPr/>
          <p:nvPr/>
        </p:nvSpPr>
        <p:spPr>
          <a:xfrm>
            <a:off x="7361640" y="3773696"/>
            <a:ext cx="274712" cy="27471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1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Izlar</dc:creator>
  <cp:lastModifiedBy>Tristan Izlar</cp:lastModifiedBy>
  <cp:revision>2</cp:revision>
  <dcterms:created xsi:type="dcterms:W3CDTF">2021-08-30T00:08:05Z</dcterms:created>
  <dcterms:modified xsi:type="dcterms:W3CDTF">2021-08-30T00:50:51Z</dcterms:modified>
</cp:coreProperties>
</file>