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08" y="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81BF-E31B-482B-B33B-BD3ED51D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DA482-7A9F-4CA5-B7F5-E84F27C5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88BA-2E2F-4C91-A42D-3C7F9649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D4BA-801F-4062-9C6D-F4B69BE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8A5B-98CB-4149-BC0B-82A9727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C116-6737-4F4E-911D-3A6DC754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53E76-90F2-42F4-AC18-C8A41B8F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398D3-387C-4B63-94D8-6401B31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185B-9F4C-4B47-A3C2-964A67EB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AC79-5F00-455A-8CE4-024FE4F9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A6F00-8D6C-42DC-9A38-185C03DBA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32761-601D-4CD6-A6D5-DC1AC721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A6CB-7C9F-4DC8-98E4-1F1C7E24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89D9-1E18-4C5B-A1C2-5123E28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A8A3-2436-4612-8060-B38A126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F826-9251-4B92-94A7-35A10D6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9E3A-3546-4303-8301-A9D80AD3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84CD-6163-4935-AB86-29A589DD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214D-63D6-40D6-A8F9-2149C66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1EE7-6131-4607-8095-065BA08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E2B-B467-4AA2-9BC9-5D40268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AC3E-922C-41C8-8AD4-D53C1632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8134-424A-4CAF-8BC7-B41BA86A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1A5E-A365-48D8-8011-D2A0F78C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0BF4-711E-4C04-A138-2998276C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2A41-061B-4C84-9799-D7ECA1CD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3C2-F7ED-4427-94FA-CB3E1E49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7373E-F2B3-435D-80AF-9DB9798F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2A31-5992-43F9-B052-D4F72686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7D04-CC3E-4485-9B7A-8F35AB9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E0FBF-DA07-49AA-837A-4774586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B9E5-B7A2-4601-A5F7-0FB78193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3C79-9844-48E2-847A-8ADEC2E0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BA28E-A948-40DC-8C50-FFCBF95A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8C584-8CDE-4440-894C-619CAE4B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9DBC8-02B7-471B-861D-1F06CCBC0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6EA05-1A74-45EE-9A25-BA6D62DC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F2412-E543-4E94-A22C-5BAD74F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A9FC2-99FB-418F-81CA-C7C90647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01E6-BBF3-4E9E-A42F-1805AA7B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68C76-BB16-48A7-BC43-2381CD5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A098E-F04F-41D8-8360-559A4B8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AA1FD-FC7D-47A3-B3A5-42B71BAA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64CCA-245B-4111-9AF2-1E969EF9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35478-4238-43F0-BDBC-D04ABD64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445A1-2536-4C2B-899E-9EADA4A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B18A-3F9B-4662-AF0E-AF1E930F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D336-4B2A-4E2E-90A0-AB09D00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50724-7245-44B4-B01D-5B6A2A11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8B3A6-A3A2-439F-9A3F-0DA0979F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3D21-DAB7-40A2-B1B8-2CE4A2CC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C423C-9837-4088-BD95-B6D0674A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C8F5-25EF-43D0-AAB1-F7D3F6E2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1D44-EA21-439C-9E1C-FD25325E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3745E-2182-4078-848B-BF3F012D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BD6C-4348-43BD-980B-102869CD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D1B3-26F8-4320-BB0E-04F634EF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9C629-9F88-457E-9A52-4094B18B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B2FD4-41E6-45AE-A993-AD9888B1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366F-56CE-47DD-916C-EFCEB3A7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9D1E-569F-49F8-B5C9-0DCCE50B1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47C1-EC67-4A02-84AA-A7723FD28D5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C27D-D7BA-42EF-883E-54714665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5727-0B24-4D8C-9DF8-53A6B45F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C178B-B95C-458A-B583-31D48B0C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35FA9-899F-4DFB-A5DE-47D1E843672B}"/>
              </a:ext>
            </a:extLst>
          </p:cNvPr>
          <p:cNvSpPr txBox="1"/>
          <p:nvPr/>
        </p:nvSpPr>
        <p:spPr>
          <a:xfrm>
            <a:off x="508000" y="600765"/>
            <a:ext cx="214685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Author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E-mail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638C5-A3B7-496E-890F-9AD093458137}"/>
              </a:ext>
            </a:extLst>
          </p:cNvPr>
          <p:cNvSpPr txBox="1"/>
          <p:nvPr/>
        </p:nvSpPr>
        <p:spPr>
          <a:xfrm>
            <a:off x="4270248" y="1636776"/>
            <a:ext cx="23271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AUTHORS and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Author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Product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Royalty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83BCB-65BE-49B6-BD4D-D25863F09E06}"/>
              </a:ext>
            </a:extLst>
          </p:cNvPr>
          <p:cNvSpPr txBox="1"/>
          <p:nvPr/>
        </p:nvSpPr>
        <p:spPr>
          <a:xfrm>
            <a:off x="7767828" y="1016263"/>
            <a:ext cx="27340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Product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0B10C-DC2F-475F-8BD8-51152061D9EE}"/>
              </a:ext>
            </a:extLst>
          </p:cNvPr>
          <p:cNvSpPr txBox="1"/>
          <p:nvPr/>
        </p:nvSpPr>
        <p:spPr>
          <a:xfrm>
            <a:off x="7123176" y="4362560"/>
            <a:ext cx="2788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Category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Description</a:t>
            </a:r>
          </a:p>
          <a:p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34AFB84-B31D-4B05-B676-A1486FF5646D}"/>
              </a:ext>
            </a:extLst>
          </p:cNvPr>
          <p:cNvCxnSpPr/>
          <p:nvPr/>
        </p:nvCxnSpPr>
        <p:spPr>
          <a:xfrm>
            <a:off x="2654852" y="1284732"/>
            <a:ext cx="1574248" cy="822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00017C6-9EA1-4602-BBBF-D9658FB65C29}"/>
              </a:ext>
            </a:extLst>
          </p:cNvPr>
          <p:cNvCxnSpPr/>
          <p:nvPr/>
        </p:nvCxnSpPr>
        <p:spPr>
          <a:xfrm rot="10800000" flipV="1">
            <a:off x="6638544" y="1467612"/>
            <a:ext cx="1129284" cy="932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922838D-3B58-43A3-8576-066A7E3AC4D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77940" y="3236976"/>
            <a:ext cx="2395728" cy="649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23CE35-3126-4BB0-A103-B8962AB2070A}"/>
              </a:ext>
            </a:extLst>
          </p:cNvPr>
          <p:cNvSpPr txBox="1"/>
          <p:nvPr/>
        </p:nvSpPr>
        <p:spPr>
          <a:xfrm>
            <a:off x="877824" y="4362560"/>
            <a:ext cx="253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Tristan Izlar</a:t>
            </a:r>
          </a:p>
          <a:p>
            <a:r>
              <a:rPr lang="en-US" dirty="0"/>
              <a:t>CIS2321</a:t>
            </a:r>
          </a:p>
          <a:p>
            <a:r>
              <a:rPr lang="en-US" dirty="0"/>
              <a:t>September 26</a:t>
            </a:r>
            <a:r>
              <a:rPr lang="en-US" baseline="30000" dirty="0"/>
              <a:t>th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11606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Izlar</dc:creator>
  <cp:lastModifiedBy>Tristan Izlar</cp:lastModifiedBy>
  <cp:revision>3</cp:revision>
  <dcterms:created xsi:type="dcterms:W3CDTF">2021-09-26T23:50:52Z</dcterms:created>
  <dcterms:modified xsi:type="dcterms:W3CDTF">2021-09-26T23:58:27Z</dcterms:modified>
</cp:coreProperties>
</file>