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1C9AB-8AF6-4B47-AC58-DE1F3E7DA22A}" v="200" dt="2022-05-01T09:33:20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B445A-CCD8-47FC-AC5E-D1D8F3A7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3BF05-2C8F-4B48-8572-56BD34DE3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950F7-EB46-4433-B69B-C3E32AAF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054C9-6F98-4853-A22E-C9F4318B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55972-952A-409F-BB36-5299FE80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383D-7690-4180-966B-8DA88F83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FD0C8-5D09-4A2D-A778-6DEDD24E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44213-100A-4FDE-A485-7CCA06F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9DDC-E704-4AB2-862C-B564DD67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D7E4A-8DE6-4A82-A070-EBCADF5C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FDF365-BCCE-4C5F-AEE6-FA0DFF9F0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10D8A-E5B4-4C73-8B35-96936EBFC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EFAC2-BA2A-49E6-835B-D04C8D23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537F0-89B1-4298-98CD-C09D2FA0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0B81-ADA4-4467-9361-89E8C675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4980-C19D-4726-9299-B036A25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0622F-6800-4F6F-9068-CB438A42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7DA8D-43F4-4912-B725-CB892D75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69496-EA0B-4850-B99F-2F909B74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F78D-D55F-48A4-BF2F-BE5624E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7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FC79C-72D2-423D-880A-437909FD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D872D-BB7C-49E6-BCF9-DEEB42AA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5D5C1-BF79-4938-ACF5-FE2FE672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A04B-A409-46D6-9EB9-07896295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F4413-46A4-4E56-BB7E-6CF2C3BE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936CC-DDA8-4167-8ED6-196522D1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275EA-7DD8-4150-8A93-13F585216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A5BBE-2988-49F1-9243-2C442A96D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BD32C-9638-4722-999F-E53576C4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6BA33-3C46-442F-909B-EB328E9F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14105-A28C-4ADC-8A5F-191CB31A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D68F6-AC07-43BD-A60A-5041EC0C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33E7C-845E-4D85-BA81-72F50598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FA852-2243-4CD0-8996-58DC5BB3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2B8A36-B97D-44D0-888D-CFB89E4A6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6255C-6769-46E6-9643-5CE235CC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B63BA-C6C3-4CDC-A495-F9B2E178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CA262F-4AD2-4FA3-9A1F-45D7483A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00E8D-2D98-4821-8973-064FEC68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DE912-8888-4274-B50C-C7991CB5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AAA85-494B-412E-9274-3C71E5C4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054D1-FBE9-46BE-BE13-AC2BA2E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02626-CE43-492D-AED8-EADA0AE9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6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E403E8-1A0F-4E71-91A4-70BD3A3E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2937B0-FA66-40FC-BB39-9CDD8864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E0E12-624A-413F-8949-3A29F14C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93772-E9A9-46CB-8CCB-56E9DA5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C6C45-9BA4-471B-A063-892DB841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741E4-99A7-4621-B80F-9BB5DB902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E6675-D39F-427A-B407-72207DA3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C2333-F104-4515-95D6-0AF2D35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E20AC-9FC2-41B2-96C9-826ACD44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D1842-66CB-42AB-8811-EB512F0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0FBEC-38C0-4ED1-BFEA-5287CDF7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CCDD1-E353-4C29-9A61-1DB43D17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27055-5E36-4F98-A9B3-62015C9C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1EA13-5560-4F09-B40F-7B802579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59D11-2695-42EC-B994-2B9959D3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259DC0-9E08-49D9-B69D-EC436390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BF432-6675-4B70-8A88-B19BC858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8355D-D5C9-4744-A0B8-A53E4627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B352-CD06-4946-8444-E1DD468020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ECB61-E325-43C8-9B07-8A89AC1E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3E48E-41EF-4B08-BB8B-2968F01D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6CE5-0B84-439F-9DC8-FBD2143F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92804C-4681-4090-B66A-9AE712AE4EF6}"/>
              </a:ext>
            </a:extLst>
          </p:cNvPr>
          <p:cNvSpPr/>
          <p:nvPr/>
        </p:nvSpPr>
        <p:spPr>
          <a:xfrm>
            <a:off x="986118" y="914400"/>
            <a:ext cx="2725270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CAC1D-FACF-45FE-B860-6B29CCC7927F}"/>
              </a:ext>
            </a:extLst>
          </p:cNvPr>
          <p:cNvSpPr/>
          <p:nvPr/>
        </p:nvSpPr>
        <p:spPr>
          <a:xfrm>
            <a:off x="4446494" y="914400"/>
            <a:ext cx="2940424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97EE9-733A-4C0D-A2CD-6C9AA22BCEF1}"/>
              </a:ext>
            </a:extLst>
          </p:cNvPr>
          <p:cNvSpPr/>
          <p:nvPr/>
        </p:nvSpPr>
        <p:spPr>
          <a:xfrm>
            <a:off x="7978588" y="914400"/>
            <a:ext cx="3092824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B6E25-806A-4D36-9A72-985948F43AAE}"/>
              </a:ext>
            </a:extLst>
          </p:cNvPr>
          <p:cNvSpPr txBox="1"/>
          <p:nvPr/>
        </p:nvSpPr>
        <p:spPr>
          <a:xfrm>
            <a:off x="1120588" y="1075765"/>
            <a:ext cx="24025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 내역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8E124-FB9E-4A56-9C3E-2C5D9156A583}"/>
              </a:ext>
            </a:extLst>
          </p:cNvPr>
          <p:cNvSpPr txBox="1"/>
          <p:nvPr/>
        </p:nvSpPr>
        <p:spPr>
          <a:xfrm>
            <a:off x="4715435" y="1219200"/>
            <a:ext cx="2402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1 </a:t>
            </a:r>
            <a:r>
              <a:rPr lang="ko-KR" altLang="en-US" dirty="0"/>
              <a:t>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2 </a:t>
            </a:r>
            <a:r>
              <a:rPr lang="ko-KR" altLang="en-US" dirty="0"/>
              <a:t>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3 </a:t>
            </a:r>
            <a:r>
              <a:rPr lang="ko-KR" altLang="en-US" dirty="0"/>
              <a:t>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7BC3-CD19-4F34-B659-D999FDC69B9B}"/>
              </a:ext>
            </a:extLst>
          </p:cNvPr>
          <p:cNvSpPr txBox="1"/>
          <p:nvPr/>
        </p:nvSpPr>
        <p:spPr>
          <a:xfrm>
            <a:off x="8122024" y="1075764"/>
            <a:ext cx="2402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상품명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제작회사명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판매자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구매 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☆☆☆☆☆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구매일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4B76E8-19A8-4451-9BD0-616CBB7CFC1F}"/>
              </a:ext>
            </a:extLst>
          </p:cNvPr>
          <p:cNvSpPr/>
          <p:nvPr/>
        </p:nvSpPr>
        <p:spPr>
          <a:xfrm>
            <a:off x="8148918" y="4545106"/>
            <a:ext cx="1228164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구매만족도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B1253-C861-4F83-8081-366B26C2E117}"/>
              </a:ext>
            </a:extLst>
          </p:cNvPr>
          <p:cNvSpPr txBox="1"/>
          <p:nvPr/>
        </p:nvSpPr>
        <p:spPr>
          <a:xfrm>
            <a:off x="887506" y="367553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구매 내역 조회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8F671-43CB-40C3-939A-0041DD1B32A8}"/>
              </a:ext>
            </a:extLst>
          </p:cNvPr>
          <p:cNvSpPr/>
          <p:nvPr/>
        </p:nvSpPr>
        <p:spPr>
          <a:xfrm>
            <a:off x="4464422" y="4554978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 통계 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AACAD-3C66-4D26-80B1-689068CB43D1}"/>
              </a:ext>
            </a:extLst>
          </p:cNvPr>
          <p:cNvSpPr/>
          <p:nvPr/>
        </p:nvSpPr>
        <p:spPr>
          <a:xfrm>
            <a:off x="5961528" y="4545105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환불 신청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D4BAE5-61A3-45F4-8EE7-B4FC24E493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96000" y="2259106"/>
            <a:ext cx="1882588" cy="75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ABCD6B-D983-4E74-B3F3-B0BAEBF1AFA6}"/>
              </a:ext>
            </a:extLst>
          </p:cNvPr>
          <p:cNvSpPr/>
          <p:nvPr/>
        </p:nvSpPr>
        <p:spPr>
          <a:xfrm>
            <a:off x="5961528" y="4084400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 내역 삭제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99961D-A125-4CC1-B564-B6FCF58BEF02}"/>
              </a:ext>
            </a:extLst>
          </p:cNvPr>
          <p:cNvCxnSpPr>
            <a:endCxn id="5" idx="1"/>
          </p:cNvCxnSpPr>
          <p:nvPr/>
        </p:nvCxnSpPr>
        <p:spPr>
          <a:xfrm>
            <a:off x="3065929" y="1810871"/>
            <a:ext cx="1380565" cy="120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B37EF5-8E40-41AC-B2F9-B581EA90C0AF}"/>
              </a:ext>
            </a:extLst>
          </p:cNvPr>
          <p:cNvSpPr txBox="1"/>
          <p:nvPr/>
        </p:nvSpPr>
        <p:spPr>
          <a:xfrm>
            <a:off x="6167718" y="367553"/>
            <a:ext cx="2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C85F82-41A2-498B-826B-E02252DAAD51}"/>
              </a:ext>
            </a:extLst>
          </p:cNvPr>
          <p:cNvSpPr/>
          <p:nvPr/>
        </p:nvSpPr>
        <p:spPr>
          <a:xfrm>
            <a:off x="7010398" y="1029965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639970-F73B-4A66-BB4C-D37559057BD8}"/>
              </a:ext>
            </a:extLst>
          </p:cNvPr>
          <p:cNvSpPr/>
          <p:nvPr/>
        </p:nvSpPr>
        <p:spPr>
          <a:xfrm>
            <a:off x="10663517" y="1057835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45E56-F3AD-4E14-B713-C9EFCFFADBAA}"/>
              </a:ext>
            </a:extLst>
          </p:cNvPr>
          <p:cNvSpPr/>
          <p:nvPr/>
        </p:nvSpPr>
        <p:spPr>
          <a:xfrm>
            <a:off x="3348317" y="1029965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5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A97EE9-733A-4C0D-A2CD-6C9AA22BCEF1}"/>
              </a:ext>
            </a:extLst>
          </p:cNvPr>
          <p:cNvSpPr/>
          <p:nvPr/>
        </p:nvSpPr>
        <p:spPr>
          <a:xfrm>
            <a:off x="4652682" y="914400"/>
            <a:ext cx="3092824" cy="4132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7BC3-CD19-4F34-B659-D999FDC69B9B}"/>
              </a:ext>
            </a:extLst>
          </p:cNvPr>
          <p:cNvSpPr txBox="1"/>
          <p:nvPr/>
        </p:nvSpPr>
        <p:spPr>
          <a:xfrm>
            <a:off x="4796118" y="1004046"/>
            <a:ext cx="2402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상품명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제작회사명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판매자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구매 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구매일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4B76E8-19A8-4451-9BD0-616CBB7CFC1F}"/>
              </a:ext>
            </a:extLst>
          </p:cNvPr>
          <p:cNvSpPr/>
          <p:nvPr/>
        </p:nvSpPr>
        <p:spPr>
          <a:xfrm>
            <a:off x="4823012" y="4473388"/>
            <a:ext cx="1228164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구매만족도 평가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AF4575-F9E5-4228-9C82-A7F1BCCE143E}"/>
              </a:ext>
            </a:extLst>
          </p:cNvPr>
          <p:cNvSpPr/>
          <p:nvPr/>
        </p:nvSpPr>
        <p:spPr>
          <a:xfrm>
            <a:off x="5172635" y="2294965"/>
            <a:ext cx="2088777" cy="1470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만족도 평가</a:t>
            </a:r>
            <a:endParaRPr lang="en-US" altLang="ko-KR" dirty="0"/>
          </a:p>
          <a:p>
            <a:pPr algn="ctr"/>
            <a:r>
              <a:rPr lang="ko-KR" altLang="en-US" dirty="0"/>
              <a:t>★ ★ ★ ★☆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797E8-1A08-4875-965C-DC0BF39C8729}"/>
              </a:ext>
            </a:extLst>
          </p:cNvPr>
          <p:cNvSpPr/>
          <p:nvPr/>
        </p:nvSpPr>
        <p:spPr>
          <a:xfrm>
            <a:off x="8130990" y="914400"/>
            <a:ext cx="3092824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D0945-9D0B-4932-B030-046CD90707FD}"/>
              </a:ext>
            </a:extLst>
          </p:cNvPr>
          <p:cNvSpPr txBox="1"/>
          <p:nvPr/>
        </p:nvSpPr>
        <p:spPr>
          <a:xfrm>
            <a:off x="8274426" y="1075764"/>
            <a:ext cx="2402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상품명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제작회사명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판매자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구매 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★ ★ ★ ★☆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구매일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AA868-6D61-400E-8707-90515397928D}"/>
              </a:ext>
            </a:extLst>
          </p:cNvPr>
          <p:cNvSpPr/>
          <p:nvPr/>
        </p:nvSpPr>
        <p:spPr>
          <a:xfrm>
            <a:off x="8301320" y="4545106"/>
            <a:ext cx="1228164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구매만족도 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69918-9825-45D9-A69A-7AD6CFE0E145}"/>
              </a:ext>
            </a:extLst>
          </p:cNvPr>
          <p:cNvSpPr txBox="1"/>
          <p:nvPr/>
        </p:nvSpPr>
        <p:spPr>
          <a:xfrm>
            <a:off x="887506" y="367553"/>
            <a:ext cx="924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구매 내역 조회 </a:t>
            </a:r>
            <a:r>
              <a:rPr lang="en-US" altLang="ko-KR" dirty="0"/>
              <a:t>-&gt; </a:t>
            </a:r>
            <a:r>
              <a:rPr lang="ko-KR" altLang="en-US" dirty="0"/>
              <a:t>구매 만족도 평가 </a:t>
            </a:r>
            <a:r>
              <a:rPr lang="en-US" altLang="ko-KR" dirty="0"/>
              <a:t>-&gt;</a:t>
            </a:r>
            <a:r>
              <a:rPr lang="ko-KR" altLang="en-US" dirty="0"/>
              <a:t> 평균 구매 만족도 변경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80BAE0-0A3A-4794-977C-8E0AEE2DAABF}"/>
              </a:ext>
            </a:extLst>
          </p:cNvPr>
          <p:cNvSpPr/>
          <p:nvPr/>
        </p:nvSpPr>
        <p:spPr>
          <a:xfrm>
            <a:off x="788894" y="914400"/>
            <a:ext cx="3092824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EF43A-AB9D-443A-B33D-FE33F4FA2727}"/>
              </a:ext>
            </a:extLst>
          </p:cNvPr>
          <p:cNvSpPr txBox="1"/>
          <p:nvPr/>
        </p:nvSpPr>
        <p:spPr>
          <a:xfrm>
            <a:off x="932330" y="1075764"/>
            <a:ext cx="2402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상품명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제작회사명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판매자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구매 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☆☆☆☆☆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구매일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4BF3B3-AC98-4B59-9430-58178D9EB1E2}"/>
              </a:ext>
            </a:extLst>
          </p:cNvPr>
          <p:cNvSpPr/>
          <p:nvPr/>
        </p:nvSpPr>
        <p:spPr>
          <a:xfrm>
            <a:off x="959224" y="4545106"/>
            <a:ext cx="1228164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구매만족도 평가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8B0E39-2C27-4113-8764-70512826D1EE}"/>
              </a:ext>
            </a:extLst>
          </p:cNvPr>
          <p:cNvCxnSpPr>
            <a:stCxn id="25" idx="0"/>
            <a:endCxn id="2" idx="1"/>
          </p:cNvCxnSpPr>
          <p:nvPr/>
        </p:nvCxnSpPr>
        <p:spPr>
          <a:xfrm flipV="1">
            <a:off x="1573306" y="3030071"/>
            <a:ext cx="3599329" cy="15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D78E09-E86A-49B4-B1B1-4CDC43FB9A0E}"/>
              </a:ext>
            </a:extLst>
          </p:cNvPr>
          <p:cNvCxnSpPr>
            <a:cxnSpLocks/>
          </p:cNvCxnSpPr>
          <p:nvPr/>
        </p:nvCxnSpPr>
        <p:spPr>
          <a:xfrm>
            <a:off x="7261412" y="3030071"/>
            <a:ext cx="1586753" cy="15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051BB0-10CB-4F5C-A133-95B97DF3A59D}"/>
              </a:ext>
            </a:extLst>
          </p:cNvPr>
          <p:cNvSpPr/>
          <p:nvPr/>
        </p:nvSpPr>
        <p:spPr>
          <a:xfrm>
            <a:off x="5813612" y="3328236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1FCC16-13A9-4130-A6C3-0CB015E97D95}"/>
              </a:ext>
            </a:extLst>
          </p:cNvPr>
          <p:cNvSpPr/>
          <p:nvPr/>
        </p:nvSpPr>
        <p:spPr>
          <a:xfrm>
            <a:off x="3411072" y="1004046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0CFCBF-2F4E-4E88-8001-E725C20C085B}"/>
              </a:ext>
            </a:extLst>
          </p:cNvPr>
          <p:cNvSpPr/>
          <p:nvPr/>
        </p:nvSpPr>
        <p:spPr>
          <a:xfrm>
            <a:off x="7256930" y="1004046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CA67F1-EAB4-4EAA-9B2F-66F180E13242}"/>
              </a:ext>
            </a:extLst>
          </p:cNvPr>
          <p:cNvSpPr/>
          <p:nvPr/>
        </p:nvSpPr>
        <p:spPr>
          <a:xfrm>
            <a:off x="10668002" y="1004046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82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92804C-4681-4090-B66A-9AE712AE4EF6}"/>
              </a:ext>
            </a:extLst>
          </p:cNvPr>
          <p:cNvSpPr/>
          <p:nvPr/>
        </p:nvSpPr>
        <p:spPr>
          <a:xfrm>
            <a:off x="959224" y="1676400"/>
            <a:ext cx="2725270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CAC1D-FACF-45FE-B860-6B29CCC7927F}"/>
              </a:ext>
            </a:extLst>
          </p:cNvPr>
          <p:cNvSpPr/>
          <p:nvPr/>
        </p:nvSpPr>
        <p:spPr>
          <a:xfrm>
            <a:off x="4419600" y="1676400"/>
            <a:ext cx="2940424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97EE9-733A-4C0D-A2CD-6C9AA22BCEF1}"/>
              </a:ext>
            </a:extLst>
          </p:cNvPr>
          <p:cNvSpPr/>
          <p:nvPr/>
        </p:nvSpPr>
        <p:spPr>
          <a:xfrm>
            <a:off x="7951694" y="1676400"/>
            <a:ext cx="3092824" cy="1856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B6E25-806A-4D36-9A72-985948F43AAE}"/>
              </a:ext>
            </a:extLst>
          </p:cNvPr>
          <p:cNvSpPr txBox="1"/>
          <p:nvPr/>
        </p:nvSpPr>
        <p:spPr>
          <a:xfrm>
            <a:off x="1093694" y="1837765"/>
            <a:ext cx="24025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 내역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8E124-FB9E-4A56-9C3E-2C5D9156A583}"/>
              </a:ext>
            </a:extLst>
          </p:cNvPr>
          <p:cNvSpPr txBox="1"/>
          <p:nvPr/>
        </p:nvSpPr>
        <p:spPr>
          <a:xfrm>
            <a:off x="4688541" y="1981200"/>
            <a:ext cx="2402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1 </a:t>
            </a:r>
            <a:r>
              <a:rPr lang="ko-KR" altLang="en-US" dirty="0"/>
              <a:t>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2 </a:t>
            </a:r>
            <a:r>
              <a:rPr lang="ko-KR" altLang="en-US" dirty="0"/>
              <a:t>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3 </a:t>
            </a:r>
            <a:r>
              <a:rPr lang="ko-KR" altLang="en-US" dirty="0"/>
              <a:t>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7BC3-CD19-4F34-B659-D999FDC69B9B}"/>
              </a:ext>
            </a:extLst>
          </p:cNvPr>
          <p:cNvSpPr txBox="1"/>
          <p:nvPr/>
        </p:nvSpPr>
        <p:spPr>
          <a:xfrm>
            <a:off x="8095130" y="1837764"/>
            <a:ext cx="240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구매 통계 조회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총액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평균 구매 만족도 </a:t>
            </a:r>
            <a:r>
              <a:rPr lang="en-US" altLang="ko-KR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B1253-C861-4F83-8081-366B26C2E117}"/>
              </a:ext>
            </a:extLst>
          </p:cNvPr>
          <p:cNvSpPr txBox="1"/>
          <p:nvPr/>
        </p:nvSpPr>
        <p:spPr>
          <a:xfrm>
            <a:off x="887505" y="232977"/>
            <a:ext cx="797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구매 내역 조회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상품 구매 통계 조회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상품 환불 신청 </a:t>
            </a:r>
            <a:r>
              <a:rPr lang="en-US" altLang="ko-KR" dirty="0"/>
              <a:t>-&gt; </a:t>
            </a:r>
            <a:r>
              <a:rPr lang="ko-KR" altLang="en-US" dirty="0"/>
              <a:t>환불 신청 완료 </a:t>
            </a:r>
            <a:r>
              <a:rPr lang="en-US" altLang="ko-KR" dirty="0"/>
              <a:t>or </a:t>
            </a:r>
            <a:r>
              <a:rPr lang="ko-KR" altLang="en-US" dirty="0"/>
              <a:t>환불 신청 불가능 팝업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8F671-43CB-40C3-939A-0041DD1B32A8}"/>
              </a:ext>
            </a:extLst>
          </p:cNvPr>
          <p:cNvSpPr/>
          <p:nvPr/>
        </p:nvSpPr>
        <p:spPr>
          <a:xfrm>
            <a:off x="4437528" y="5316978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 통계 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AACAD-3C66-4D26-80B1-689068CB43D1}"/>
              </a:ext>
            </a:extLst>
          </p:cNvPr>
          <p:cNvSpPr/>
          <p:nvPr/>
        </p:nvSpPr>
        <p:spPr>
          <a:xfrm>
            <a:off x="5934634" y="5307105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환불 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1C536-6536-45E9-A10E-80CA72DEE6E6}"/>
              </a:ext>
            </a:extLst>
          </p:cNvPr>
          <p:cNvSpPr/>
          <p:nvPr/>
        </p:nvSpPr>
        <p:spPr>
          <a:xfrm>
            <a:off x="7951694" y="3680012"/>
            <a:ext cx="3092824" cy="1021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F4062-F6DD-47FD-A63D-ECCCCDE98EDA}"/>
              </a:ext>
            </a:extLst>
          </p:cNvPr>
          <p:cNvSpPr txBox="1"/>
          <p:nvPr/>
        </p:nvSpPr>
        <p:spPr>
          <a:xfrm>
            <a:off x="8095130" y="384137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신청 완료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9C6217-39D7-4419-B1DF-0718F8777862}"/>
              </a:ext>
            </a:extLst>
          </p:cNvPr>
          <p:cNvSpPr/>
          <p:nvPr/>
        </p:nvSpPr>
        <p:spPr>
          <a:xfrm>
            <a:off x="7951694" y="4863350"/>
            <a:ext cx="3092824" cy="1465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2B280-719F-4ED3-974D-250B59E6C1DA}"/>
              </a:ext>
            </a:extLst>
          </p:cNvPr>
          <p:cNvSpPr txBox="1"/>
          <p:nvPr/>
        </p:nvSpPr>
        <p:spPr>
          <a:xfrm>
            <a:off x="8095130" y="5024714"/>
            <a:ext cx="272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후 </a:t>
            </a:r>
            <a:r>
              <a:rPr lang="en-US" altLang="ko-KR" dirty="0"/>
              <a:t>4</a:t>
            </a:r>
            <a:r>
              <a:rPr lang="ko-KR" altLang="en-US" dirty="0"/>
              <a:t>주가 지나 환불 신청 불가능합니다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EDEDC3-B2FD-4D31-9433-A4EB46A3D64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63671" y="2604682"/>
            <a:ext cx="2788023" cy="27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5C2B98-9FB9-4950-BEA0-7BCE359BE99F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flipV="1">
            <a:off x="6660776" y="4191000"/>
            <a:ext cx="1290918" cy="111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12F04B-BB78-4480-9FDB-D34D8344E32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386917" y="5490812"/>
            <a:ext cx="564777" cy="10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BFCFA6-E45A-4416-AC5E-7AB3AF287DEA}"/>
              </a:ext>
            </a:extLst>
          </p:cNvPr>
          <p:cNvSpPr/>
          <p:nvPr/>
        </p:nvSpPr>
        <p:spPr>
          <a:xfrm>
            <a:off x="5934634" y="4854526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 내역 삭제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25B203-BD1F-4158-85F3-DA4F40E8E917}"/>
              </a:ext>
            </a:extLst>
          </p:cNvPr>
          <p:cNvCxnSpPr/>
          <p:nvPr/>
        </p:nvCxnSpPr>
        <p:spPr>
          <a:xfrm>
            <a:off x="3056963" y="2711824"/>
            <a:ext cx="1380565" cy="120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FBB608-F183-466F-8738-7E91C6B70109}"/>
              </a:ext>
            </a:extLst>
          </p:cNvPr>
          <p:cNvSpPr/>
          <p:nvPr/>
        </p:nvSpPr>
        <p:spPr>
          <a:xfrm>
            <a:off x="9076765" y="4191000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DB0623-38A7-46CA-8BE1-D77C4AA5CC96}"/>
              </a:ext>
            </a:extLst>
          </p:cNvPr>
          <p:cNvSpPr/>
          <p:nvPr/>
        </p:nvSpPr>
        <p:spPr>
          <a:xfrm>
            <a:off x="9036424" y="5684391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347C1A-D74A-4465-8251-A0E60F3FD324}"/>
              </a:ext>
            </a:extLst>
          </p:cNvPr>
          <p:cNvSpPr/>
          <p:nvPr/>
        </p:nvSpPr>
        <p:spPr>
          <a:xfrm>
            <a:off x="9036424" y="3035322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297047-C406-4F77-B107-032025F9F581}"/>
              </a:ext>
            </a:extLst>
          </p:cNvPr>
          <p:cNvSpPr/>
          <p:nvPr/>
        </p:nvSpPr>
        <p:spPr>
          <a:xfrm>
            <a:off x="3321423" y="1837764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BEAAFD-73F0-4E6E-A02D-3D303289F8B4}"/>
              </a:ext>
            </a:extLst>
          </p:cNvPr>
          <p:cNvSpPr/>
          <p:nvPr/>
        </p:nvSpPr>
        <p:spPr>
          <a:xfrm>
            <a:off x="6956611" y="1804678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83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92804C-4681-4090-B66A-9AE712AE4EF6}"/>
              </a:ext>
            </a:extLst>
          </p:cNvPr>
          <p:cNvSpPr/>
          <p:nvPr/>
        </p:nvSpPr>
        <p:spPr>
          <a:xfrm>
            <a:off x="959224" y="1676400"/>
            <a:ext cx="2725270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CAC1D-FACF-45FE-B860-6B29CCC7927F}"/>
              </a:ext>
            </a:extLst>
          </p:cNvPr>
          <p:cNvSpPr/>
          <p:nvPr/>
        </p:nvSpPr>
        <p:spPr>
          <a:xfrm>
            <a:off x="4419600" y="1676400"/>
            <a:ext cx="2940424" cy="4204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B6E25-806A-4D36-9A72-985948F43AAE}"/>
              </a:ext>
            </a:extLst>
          </p:cNvPr>
          <p:cNvSpPr txBox="1"/>
          <p:nvPr/>
        </p:nvSpPr>
        <p:spPr>
          <a:xfrm>
            <a:off x="1093694" y="1837765"/>
            <a:ext cx="24025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 내역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8E124-FB9E-4A56-9C3E-2C5D9156A583}"/>
              </a:ext>
            </a:extLst>
          </p:cNvPr>
          <p:cNvSpPr txBox="1"/>
          <p:nvPr/>
        </p:nvSpPr>
        <p:spPr>
          <a:xfrm>
            <a:off x="4688541" y="1981200"/>
            <a:ext cx="2402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1 </a:t>
            </a:r>
            <a:r>
              <a:rPr lang="ko-KR" altLang="en-US" dirty="0"/>
              <a:t>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2 </a:t>
            </a:r>
            <a:r>
              <a:rPr lang="ko-KR" altLang="en-US" dirty="0"/>
              <a:t>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</a:t>
            </a:r>
            <a:r>
              <a:rPr lang="en-US" altLang="ko-KR" dirty="0"/>
              <a:t>3 </a:t>
            </a:r>
            <a:r>
              <a:rPr lang="ko-KR" altLang="en-US" dirty="0"/>
              <a:t>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B1253-C861-4F83-8081-366B26C2E117}"/>
              </a:ext>
            </a:extLst>
          </p:cNvPr>
          <p:cNvSpPr txBox="1"/>
          <p:nvPr/>
        </p:nvSpPr>
        <p:spPr>
          <a:xfrm>
            <a:off x="959224" y="362162"/>
            <a:ext cx="797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구매 내역 조회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상품 구매 내역 삭제 </a:t>
            </a:r>
            <a:r>
              <a:rPr lang="en-US" altLang="ko-KR" dirty="0"/>
              <a:t>-&gt; </a:t>
            </a:r>
            <a:r>
              <a:rPr lang="ko-KR" altLang="en-US" dirty="0"/>
              <a:t>거래내역 삭제 </a:t>
            </a:r>
            <a:r>
              <a:rPr lang="en-US" altLang="ko-KR" dirty="0"/>
              <a:t>or </a:t>
            </a:r>
            <a:r>
              <a:rPr lang="ko-KR" altLang="en-US" dirty="0"/>
              <a:t>삭제 불가능 팝업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8F671-43CB-40C3-939A-0041DD1B32A8}"/>
              </a:ext>
            </a:extLst>
          </p:cNvPr>
          <p:cNvSpPr/>
          <p:nvPr/>
        </p:nvSpPr>
        <p:spPr>
          <a:xfrm>
            <a:off x="4437528" y="5316978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 통계 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AACAD-3C66-4D26-80B1-689068CB43D1}"/>
              </a:ext>
            </a:extLst>
          </p:cNvPr>
          <p:cNvSpPr/>
          <p:nvPr/>
        </p:nvSpPr>
        <p:spPr>
          <a:xfrm>
            <a:off x="5934634" y="5307105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환불 신청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BFCFA6-E45A-4416-AC5E-7AB3AF287DEA}"/>
              </a:ext>
            </a:extLst>
          </p:cNvPr>
          <p:cNvSpPr/>
          <p:nvPr/>
        </p:nvSpPr>
        <p:spPr>
          <a:xfrm>
            <a:off x="5934634" y="4854526"/>
            <a:ext cx="1452283" cy="367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구매 내역 삭제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05E528-DA92-4435-AB55-3F398EFA8F9A}"/>
              </a:ext>
            </a:extLst>
          </p:cNvPr>
          <p:cNvSpPr/>
          <p:nvPr/>
        </p:nvSpPr>
        <p:spPr>
          <a:xfrm>
            <a:off x="7951694" y="2716306"/>
            <a:ext cx="3092824" cy="141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9FDAB-C137-4F5C-B902-5F1C8DEA21B2}"/>
              </a:ext>
            </a:extLst>
          </p:cNvPr>
          <p:cNvSpPr txBox="1"/>
          <p:nvPr/>
        </p:nvSpPr>
        <p:spPr>
          <a:xfrm>
            <a:off x="8095130" y="2915332"/>
            <a:ext cx="240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거래내역이 삭제되었습니다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AF46C6-A635-4CC1-9A83-FBDC10C4E966}"/>
              </a:ext>
            </a:extLst>
          </p:cNvPr>
          <p:cNvSpPr/>
          <p:nvPr/>
        </p:nvSpPr>
        <p:spPr>
          <a:xfrm>
            <a:off x="7951694" y="4509108"/>
            <a:ext cx="3092824" cy="156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2AD64-183F-4C08-8E83-71A823E91CFF}"/>
              </a:ext>
            </a:extLst>
          </p:cNvPr>
          <p:cNvSpPr txBox="1"/>
          <p:nvPr/>
        </p:nvSpPr>
        <p:spPr>
          <a:xfrm>
            <a:off x="8095130" y="4670471"/>
            <a:ext cx="272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거래내역이 </a:t>
            </a:r>
            <a:r>
              <a:rPr lang="en-US" altLang="ko-KR" dirty="0"/>
              <a:t>3</a:t>
            </a:r>
            <a:r>
              <a:rPr lang="ko-KR" altLang="en-US" dirty="0"/>
              <a:t>개월이 지나지 않아 삭제 불가능합니다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4134F8-4942-47C0-B179-DF48DBD788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398124" y="3422295"/>
            <a:ext cx="553570" cy="164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126282-7CF5-4554-9A36-FCBCF140CDF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7386917" y="5038233"/>
            <a:ext cx="564777" cy="25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9DD965-3B96-4AC0-8D56-DF992AFAFC48}"/>
              </a:ext>
            </a:extLst>
          </p:cNvPr>
          <p:cNvCxnSpPr/>
          <p:nvPr/>
        </p:nvCxnSpPr>
        <p:spPr>
          <a:xfrm>
            <a:off x="3056963" y="2635622"/>
            <a:ext cx="1380565" cy="120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08F91-8C73-4C50-AFEA-4B0C81C81C57}"/>
              </a:ext>
            </a:extLst>
          </p:cNvPr>
          <p:cNvSpPr/>
          <p:nvPr/>
        </p:nvSpPr>
        <p:spPr>
          <a:xfrm>
            <a:off x="9036424" y="5580390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36E62E-B49F-46AE-97F7-0FD2A2D5CED9}"/>
              </a:ext>
            </a:extLst>
          </p:cNvPr>
          <p:cNvSpPr/>
          <p:nvPr/>
        </p:nvSpPr>
        <p:spPr>
          <a:xfrm>
            <a:off x="9076765" y="3558637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A34C-DC84-4B23-8B15-962B5C7D40E2}"/>
              </a:ext>
            </a:extLst>
          </p:cNvPr>
          <p:cNvSpPr/>
          <p:nvPr/>
        </p:nvSpPr>
        <p:spPr>
          <a:xfrm>
            <a:off x="3321423" y="1795126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6C2CBE2-9D7C-4D1F-A23C-79A22DA5AACE}"/>
              </a:ext>
            </a:extLst>
          </p:cNvPr>
          <p:cNvSpPr/>
          <p:nvPr/>
        </p:nvSpPr>
        <p:spPr>
          <a:xfrm>
            <a:off x="6956611" y="1786161"/>
            <a:ext cx="268942" cy="322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7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9DED3B-D45F-4C3A-AD3E-11A33DD9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8" y="886562"/>
            <a:ext cx="8874709" cy="36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BE70DE-7196-483B-B3A0-0DBDC790CA65}"/>
              </a:ext>
            </a:extLst>
          </p:cNvPr>
          <p:cNvSpPr/>
          <p:nvPr/>
        </p:nvSpPr>
        <p:spPr>
          <a:xfrm>
            <a:off x="4679577" y="3541059"/>
            <a:ext cx="1586753" cy="484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상품판매통계조회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0E922-0265-45F6-9853-95FAB6F25151}"/>
              </a:ext>
            </a:extLst>
          </p:cNvPr>
          <p:cNvSpPr/>
          <p:nvPr/>
        </p:nvSpPr>
        <p:spPr>
          <a:xfrm>
            <a:off x="2133600" y="4985320"/>
            <a:ext cx="3092824" cy="1872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20945-1530-458E-9485-0BC3D8DFEF77}"/>
              </a:ext>
            </a:extLst>
          </p:cNvPr>
          <p:cNvSpPr txBox="1"/>
          <p:nvPr/>
        </p:nvSpPr>
        <p:spPr>
          <a:xfrm>
            <a:off x="2277036" y="5146684"/>
            <a:ext cx="240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판매 통계 조회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총액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평균 구매 만족도 </a:t>
            </a:r>
            <a:r>
              <a:rPr lang="en-US" altLang="ko-KR" dirty="0"/>
              <a:t>: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14419E-4779-4294-B30F-C17DFAA4477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680012" y="4025153"/>
            <a:ext cx="1792942" cy="96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6DF4C-5149-4602-9184-107169AC2792}"/>
              </a:ext>
            </a:extLst>
          </p:cNvPr>
          <p:cNvSpPr txBox="1"/>
          <p:nvPr/>
        </p:nvSpPr>
        <p:spPr>
          <a:xfrm>
            <a:off x="524808" y="150016"/>
            <a:ext cx="5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완료 상품 내역 조회 </a:t>
            </a:r>
            <a:r>
              <a:rPr lang="en-US" altLang="ko-KR" dirty="0"/>
              <a:t>-&gt;</a:t>
            </a:r>
            <a:r>
              <a:rPr lang="ko-KR" altLang="en-US" dirty="0"/>
              <a:t>상품 판매 통계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34E29E-AE67-4680-B45B-910E243B37AA}"/>
              </a:ext>
            </a:extLst>
          </p:cNvPr>
          <p:cNvSpPr/>
          <p:nvPr/>
        </p:nvSpPr>
        <p:spPr>
          <a:xfrm>
            <a:off x="3160058" y="6369422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98123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AB359-6A65-4AA8-9CFF-BFD2C4551A73}"/>
              </a:ext>
            </a:extLst>
          </p:cNvPr>
          <p:cNvSpPr/>
          <p:nvPr/>
        </p:nvSpPr>
        <p:spPr>
          <a:xfrm>
            <a:off x="986117" y="2653553"/>
            <a:ext cx="2662519" cy="197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택배사에 환불 물품 수거 신청이 완료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7D520-0843-4579-92F5-4691845F625A}"/>
              </a:ext>
            </a:extLst>
          </p:cNvPr>
          <p:cNvSpPr/>
          <p:nvPr/>
        </p:nvSpPr>
        <p:spPr>
          <a:xfrm>
            <a:off x="4580963" y="2653553"/>
            <a:ext cx="2348754" cy="197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개월 지난 거래내역이 삭제되었습니다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AD973-B582-43AC-B552-74A4A358E9DF}"/>
              </a:ext>
            </a:extLst>
          </p:cNvPr>
          <p:cNvSpPr/>
          <p:nvPr/>
        </p:nvSpPr>
        <p:spPr>
          <a:xfrm>
            <a:off x="8283386" y="2653553"/>
            <a:ext cx="2940426" cy="197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현재까지의 모든 상품 판매</a:t>
            </a:r>
            <a:r>
              <a:rPr lang="en-US" altLang="ko-KR" dirty="0"/>
              <a:t>, </a:t>
            </a:r>
            <a:r>
              <a:rPr lang="ko-KR" altLang="en-US" dirty="0"/>
              <a:t>구매 통계가 이메일로 공지되었습니다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93911-E7E1-4ECB-BA44-2B570FD0BCA4}"/>
              </a:ext>
            </a:extLst>
          </p:cNvPr>
          <p:cNvSpPr txBox="1"/>
          <p:nvPr/>
        </p:nvSpPr>
        <p:spPr>
          <a:xfrm>
            <a:off x="986117" y="699247"/>
            <a:ext cx="10399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팝업창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환불 물품 수거 신청 </a:t>
            </a:r>
            <a:r>
              <a:rPr lang="en-US" altLang="ko-KR" dirty="0"/>
              <a:t>Event </a:t>
            </a:r>
            <a:r>
              <a:rPr lang="ko-KR" altLang="en-US" dirty="0"/>
              <a:t>발생 시 </a:t>
            </a:r>
            <a:r>
              <a:rPr lang="en-US" altLang="ko-KR" dirty="0"/>
              <a:t>-&gt; </a:t>
            </a:r>
            <a:r>
              <a:rPr lang="ko-KR" altLang="en-US" dirty="0"/>
              <a:t>환불 물품 수거 신청 완료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거래내역 </a:t>
            </a:r>
            <a:r>
              <a:rPr lang="en-US" altLang="ko-KR" dirty="0"/>
              <a:t>6</a:t>
            </a:r>
            <a:r>
              <a:rPr lang="ko-KR" altLang="en-US" dirty="0"/>
              <a:t>개월 </a:t>
            </a:r>
            <a:r>
              <a:rPr lang="en-US" altLang="ko-KR" dirty="0"/>
              <a:t>Event </a:t>
            </a:r>
            <a:r>
              <a:rPr lang="ko-KR" altLang="en-US" dirty="0"/>
              <a:t>발생 시 </a:t>
            </a:r>
            <a:r>
              <a:rPr lang="en-US" altLang="ko-KR" dirty="0"/>
              <a:t>-&gt; 6</a:t>
            </a:r>
            <a:r>
              <a:rPr lang="ko-KR" altLang="en-US" dirty="0"/>
              <a:t>개월 경과 거래내역 삭제 알림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매월 말일 </a:t>
            </a:r>
            <a:r>
              <a:rPr lang="en-US" altLang="ko-KR" dirty="0"/>
              <a:t>Event </a:t>
            </a:r>
            <a:r>
              <a:rPr lang="ko-KR" altLang="en-US" dirty="0"/>
              <a:t>발생 시 </a:t>
            </a:r>
            <a:r>
              <a:rPr lang="en-US" altLang="ko-KR" dirty="0"/>
              <a:t>-&gt; </a:t>
            </a:r>
            <a:r>
              <a:rPr lang="ko-KR" altLang="en-US" dirty="0"/>
              <a:t>현재까지 상품</a:t>
            </a:r>
            <a:r>
              <a:rPr lang="en-US" altLang="ko-KR" dirty="0"/>
              <a:t> </a:t>
            </a:r>
            <a:r>
              <a:rPr lang="ko-KR" altLang="en-US" dirty="0"/>
              <a:t>판매</a:t>
            </a:r>
            <a:r>
              <a:rPr lang="en-US" altLang="ko-KR" dirty="0"/>
              <a:t>,</a:t>
            </a:r>
            <a:r>
              <a:rPr lang="ko-KR" altLang="en-US" dirty="0"/>
              <a:t>구매 통계가 이메일로 공지됨을 알림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553AD7-C101-4D49-897C-0B502E32184B}"/>
              </a:ext>
            </a:extLst>
          </p:cNvPr>
          <p:cNvSpPr/>
          <p:nvPr/>
        </p:nvSpPr>
        <p:spPr>
          <a:xfrm>
            <a:off x="5342965" y="4087905"/>
            <a:ext cx="842682" cy="385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61099-A146-46E6-B262-9145AB2D8353}"/>
              </a:ext>
            </a:extLst>
          </p:cNvPr>
          <p:cNvSpPr/>
          <p:nvPr/>
        </p:nvSpPr>
        <p:spPr>
          <a:xfrm>
            <a:off x="1896035" y="4087905"/>
            <a:ext cx="842682" cy="434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F760B-593E-42D1-BE23-44C276F316EA}"/>
              </a:ext>
            </a:extLst>
          </p:cNvPr>
          <p:cNvSpPr/>
          <p:nvPr/>
        </p:nvSpPr>
        <p:spPr>
          <a:xfrm>
            <a:off x="9332258" y="4087905"/>
            <a:ext cx="842682" cy="385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53840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5DD3897922994687CE4E19A00BD8FF" ma:contentTypeVersion="2" ma:contentTypeDescription="새 문서를 만듭니다." ma:contentTypeScope="" ma:versionID="efec6d4c95111974beef95a0d682abbf">
  <xsd:schema xmlns:xsd="http://www.w3.org/2001/XMLSchema" xmlns:xs="http://www.w3.org/2001/XMLSchema" xmlns:p="http://schemas.microsoft.com/office/2006/metadata/properties" xmlns:ns3="350cfa2c-296b-4f4e-b834-f11a02116464" targetNamespace="http://schemas.microsoft.com/office/2006/metadata/properties" ma:root="true" ma:fieldsID="70d12d34a927db42761207b32b8ceb07" ns3:_="">
    <xsd:import namespace="350cfa2c-296b-4f4e-b834-f11a021164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fa2c-296b-4f4e-b834-f11a02116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4123BD-2B7C-43F4-836D-0BF35AA0EA8E}">
  <ds:schemaRefs>
    <ds:schemaRef ds:uri="350cfa2c-296b-4f4e-b834-f11a02116464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BB0C844-4CD7-4ED5-AEF9-635BA2264C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7BDBD-B712-4C6D-BC35-3A862ACEE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cfa2c-296b-4f4e-b834-f11a021164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415</Words>
  <Application>Microsoft Office PowerPoint</Application>
  <PresentationFormat>와이드스크린</PresentationFormat>
  <Paragraphs>171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이호영</dc:creator>
  <cp:lastModifiedBy>이호영</cp:lastModifiedBy>
  <cp:revision>2</cp:revision>
  <dcterms:created xsi:type="dcterms:W3CDTF">2022-05-01T08:02:48Z</dcterms:created>
  <dcterms:modified xsi:type="dcterms:W3CDTF">2022-05-01T09:41:30Z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0x0101003D5DD3897922994687CE4E19A00BD8FF</vt:lpwstr>
  </property>
</Properties>
</file>