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A72-C491-46B8-AE80-F487E9024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6F32F-9C63-4A0E-8D03-DCA43F552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E530-F8E5-4471-B91A-7A8DAA51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8427-98C2-4268-AA19-E6A4A718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C49A-6F9C-4676-8301-FC09DBF9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8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C66A-E0D1-4C1E-87B8-4833A152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AADA0-C170-4799-9E98-96488987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804A-D2FB-4986-8A3F-369C59CD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F4D3-0F96-47C3-9A82-4D31691D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7ED1-60F3-46C3-A7B4-EDB23F5F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3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CB654-02AC-45FC-8F0A-1232AC8BB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2288E-DAB9-48EE-9C4D-3CF507B9D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7558-5EC4-4368-8768-ED831DED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8C8B-7D6B-4D3D-BA96-77C54BDF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CCFE-1BB8-4641-BB7A-56CDD35F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7894-91DC-479A-953C-BAE09913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5A70-FE25-47CB-BF34-9698DA0B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4B29-F5F8-4DC1-9D08-FB2E188F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56AB-A016-415C-AA44-8EF0C757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0F6A-C286-409C-A0A3-E8112F9E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92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894E-3649-4B46-94C1-96EBC117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67049-CD23-4063-89C8-A1BE8FAF6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68564-C9B0-4463-8E18-A586908E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36988-449F-40DD-9D48-F2AD5C4E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6647-EF6D-4DCD-86E5-C51FCE3E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9BC6-D154-4FBC-B19A-1ED996C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397-3D3B-46D7-9250-8D1E765DC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82B0-921A-4A6F-9FB4-A55FDAA6C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A5B8-39C6-4512-8BB6-326B47EE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F6586-8235-4BD9-A1CB-0567789F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448F9-11FE-4773-B486-DD8EA660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5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D22C-FAF0-4291-BAB6-A69D60F7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54C47-E050-46C4-B8AB-B25D0026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7B6BA-0EFD-4F1F-9FDD-55A8DB040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48E24-077E-44AE-A9C1-F39CA6B50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FA627-CB73-452F-8F95-0FA23088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59DDE-6E3F-4964-A6F7-F53DF883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E1004-F2D5-4257-BBCF-C8EEB64E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7BA2D-F01E-4A84-9BDA-5AD5563D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7C8E-86B1-4C93-938E-8E0E426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F1979-D072-4A31-B0B6-4C4B1F8A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2BE8D-7AF3-4B6E-90F8-E90AA556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CD80-66DC-4FC8-A103-18320DA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60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36B4-CF4B-446B-9A24-735D48F6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823AB-ACD5-491E-B6DD-6D9FB7D4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9156B-916D-4C55-99CC-1E65D2A6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6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36F4-1D30-4299-9E0A-F020077D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48C8-1E0E-456F-85DB-858A9FA8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9145-4B4D-4DC2-B04A-B95656BE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E2A33-58B5-4761-A5EF-6B8F36CB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0F14-0B0E-49A6-9B96-254C2A42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F4CEE-C31A-4961-8486-D137E124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4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4BB0-D995-446A-A810-8C6F235B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66974-C6DF-45AC-8885-7469139D4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E4328-C3A7-43A6-8C69-9F9565F6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BE901-AE4F-4A28-9A94-BE441E62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A5EB6-758D-4C4E-A15B-8A157691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E06D9-CEA5-4B78-BC99-5A05AEA5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A5642-064C-4006-9771-BB9D56A3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25056-BF86-4F7F-8228-EA45E80E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A06F-988E-4D4B-BED5-FDB76BC3E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237A-CF11-4530-A95B-41F6DCD7D3FA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D2BD-32A1-4B2A-9CC7-8E0B0BF1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E37D-3925-48C6-86AE-CB6AB7A12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BED9-F950-43D6-BF9D-FC415DFDC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C0FA-15BC-48B4-867F-A8700B27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9C68-D477-42A1-87A5-4B1C81DC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Weigh goods</a:t>
            </a:r>
          </a:p>
          <a:p>
            <a:r>
              <a:rPr lang="en-GB" dirty="0"/>
              <a:t>Responsibility: Weigh the goods correctly</a:t>
            </a:r>
          </a:p>
          <a:p>
            <a:r>
              <a:rPr lang="en-GB" dirty="0"/>
              <a:t>Trigger: Being asked to weigh the goods</a:t>
            </a:r>
          </a:p>
          <a:p>
            <a:r>
              <a:rPr lang="en-GB" dirty="0"/>
              <a:t>Input: The total weight</a:t>
            </a:r>
          </a:p>
          <a:p>
            <a:r>
              <a:rPr lang="en-GB" dirty="0"/>
              <a:t>Steps: Take total weight, minus tare weight to get net weight, record net weight. If weight fails to register, repeat process</a:t>
            </a:r>
          </a:p>
          <a:p>
            <a:r>
              <a:rPr lang="en-GB" dirty="0"/>
              <a:t>Output: Net weight</a:t>
            </a:r>
          </a:p>
        </p:txBody>
      </p:sp>
    </p:spTree>
    <p:extLst>
      <p:ext uri="{BB962C8B-B14F-4D97-AF65-F5344CB8AC3E}">
        <p14:creationId xmlns:p14="http://schemas.microsoft.com/office/powerpoint/2010/main" val="304709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7FA5-2AE9-45D0-9DA5-D43CB9D4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0C8D-1B0A-4610-B9E6-8E0EF925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Name: Claim expenses</a:t>
            </a:r>
          </a:p>
          <a:p>
            <a:r>
              <a:rPr lang="en-US" sz="2000" dirty="0"/>
              <a:t>Responsibility: To fill out the expense form correctly in order to be reimbursed for their expenses</a:t>
            </a:r>
          </a:p>
          <a:p>
            <a:r>
              <a:rPr lang="en-US" sz="2000" dirty="0"/>
              <a:t>Trigger: Employee wants to be reimbursed</a:t>
            </a:r>
          </a:p>
          <a:p>
            <a:r>
              <a:rPr lang="en-US" sz="2000" dirty="0"/>
              <a:t>Input: Details on the form</a:t>
            </a:r>
          </a:p>
          <a:p>
            <a:r>
              <a:rPr lang="en-US" sz="2000" dirty="0"/>
              <a:t>Steps: Employee files claim on new line, claim is given a unique number, and the item number, date of expense, expense type (from list), expense amount, and expense description are filled out. If the employee doesn’t have a receipt they have to justify why they don’t. Finally the total value of the claim(s) are calculated and put at the bottom by the employee</a:t>
            </a:r>
          </a:p>
          <a:p>
            <a:r>
              <a:rPr lang="en-US" sz="2000" dirty="0"/>
              <a:t>Output: Total expense that employee is asking for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28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6685-63B2-4C90-82E0-CCF6E2E1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3304-2FD0-44F5-A124-B2A765EC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Enter the store CT=2 minutes, VT = 2 minutes</a:t>
            </a:r>
          </a:p>
          <a:p>
            <a:r>
              <a:rPr lang="en-US" dirty="0"/>
              <a:t>2. Locate the iron in the catalog, CT=10 minutes, VT =10 minutes</a:t>
            </a:r>
          </a:p>
          <a:p>
            <a:r>
              <a:rPr lang="en-US" dirty="0"/>
              <a:t>3. Wait in line to be served CT=15 minutes, VT=0</a:t>
            </a:r>
          </a:p>
          <a:p>
            <a:r>
              <a:rPr lang="en-US" dirty="0"/>
              <a:t>4. Tell the staff members what iron I want CT=2 minutes, VT=2minutes</a:t>
            </a:r>
          </a:p>
          <a:p>
            <a:r>
              <a:rPr lang="en-GB" dirty="0"/>
              <a:t>5. Wait for the item to be collected out the back storeroom CT=10 minutes, VT=0 minutes</a:t>
            </a:r>
          </a:p>
          <a:p>
            <a:r>
              <a:rPr lang="en-GB" dirty="0"/>
              <a:t>6. Leave the store with the iron, CT=2minutes, VT=2minutes</a:t>
            </a:r>
          </a:p>
          <a:p>
            <a:r>
              <a:rPr lang="en-GB" dirty="0"/>
              <a:t>VTP = (16*100/41)=39.02%</a:t>
            </a:r>
          </a:p>
        </p:txBody>
      </p:sp>
    </p:spTree>
    <p:extLst>
      <p:ext uri="{BB962C8B-B14F-4D97-AF65-F5344CB8AC3E}">
        <p14:creationId xmlns:p14="http://schemas.microsoft.com/office/powerpoint/2010/main" val="262926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4E29879DD7E34D8A435BF7377F6DA6" ma:contentTypeVersion="9" ma:contentTypeDescription="Create a new document." ma:contentTypeScope="" ma:versionID="13258b25069e354cedef44c0dcbaab15">
  <xsd:schema xmlns:xsd="http://www.w3.org/2001/XMLSchema" xmlns:xs="http://www.w3.org/2001/XMLSchema" xmlns:p="http://schemas.microsoft.com/office/2006/metadata/properties" xmlns:ns3="47c9bc52-82d2-4606-b3c7-ae76aed68a86" targetNamespace="http://schemas.microsoft.com/office/2006/metadata/properties" ma:root="true" ma:fieldsID="d4761cbec95cf24b80b8236c02d039ea" ns3:_="">
    <xsd:import namespace="47c9bc52-82d2-4606-b3c7-ae76aed68a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9bc52-82d2-4606-b3c7-ae76aed68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94E00A-506E-44B8-88BD-4C40A69FB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c9bc52-82d2-4606-b3c7-ae76aed68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BD9C91-62D5-4A38-9398-D3C1FF7AA0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26EF3-2799-437F-B831-8418AD50E43B}">
  <ds:schemaRefs>
    <ds:schemaRef ds:uri="http://www.w3.org/XML/1998/namespace"/>
    <ds:schemaRef ds:uri="http://purl.org/dc/elements/1.1/"/>
    <ds:schemaRef ds:uri="47c9bc52-82d2-4606-b3c7-ae76aed68a86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289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Activity 11</vt:lpstr>
      <vt:lpstr>Activity 12</vt:lpstr>
      <vt:lpstr>Activity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11</dc:title>
  <dc:creator>Rooker, Tyler</dc:creator>
  <cp:lastModifiedBy>Rooker, Tyler</cp:lastModifiedBy>
  <cp:revision>7</cp:revision>
  <dcterms:created xsi:type="dcterms:W3CDTF">2020-07-08T09:19:00Z</dcterms:created>
  <dcterms:modified xsi:type="dcterms:W3CDTF">2020-07-08T13:45:40Z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0x010100DC4E29879DD7E34D8A435BF7377F6DA6</vt:lpwstr>
  </property>
</Properties>
</file>