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7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D907-6C42-41B7-8A58-73CCCF5B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A72D60-3B95-46E4-B1EF-1BD78C41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8AF34-58E9-4A87-A326-11F8E58B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2FE72-847E-4DC0-8F63-0BB00B8B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1623E-35C0-4B39-824B-01225EE8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7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33C9-805E-4A6E-9F36-513500A3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2652-37EB-47D9-BB0B-03F3A3DF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D0B03-93D2-4CDE-9D16-BBF6A31E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98776-7861-471E-B42D-57C680CE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76E6C-A1C5-4207-AA63-171216E4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5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301415-186F-4749-980B-3888895BA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7810C-8350-460A-9D7E-C5202071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181B8-BEAC-4D7B-9914-5618699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AED6A-9E8E-4E87-942E-5E932C8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3E4C-A52C-404B-BF3E-FC509211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5B41-F470-476E-8963-4C67F7E8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DEA36-C9DD-488A-A41C-4354EE36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2D8B-5BE8-407F-826B-19632DA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FBAA4-4E59-4181-AB8D-D0287CE9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4559-B391-4297-9EBD-C395DEB8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122D9-A29B-4BE4-9549-FB3759E4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44775-D791-48DB-B341-4A18D21F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BEC3C-E819-4989-85D9-F5FE5674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29B13-31AA-4687-BF4C-23F5BB45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66295-79E0-4937-81BD-D1181EE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7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FE43B-B56C-4C17-BEA3-10BE8EF9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42240-EE0D-4783-A6C0-583B10E70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91EF7-1311-4FE6-925D-6F838E807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0CBD6-A32A-40F4-A3FE-F1F2820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A3AB6-CA9E-4B6C-9F73-A863CC09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95257-6D34-460E-A581-705D8113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FB03-8EB6-4F8A-81A8-5142A71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DDB85-5DE5-4877-BA26-9A74FF62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5DB25-39B7-4EA9-AF96-437E7FFD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B7AF77-F29C-4E65-BEB2-7BBA5E52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303216-76E0-488A-B92E-331CB86A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C214E-0783-4659-A52D-B27F68A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A1E4E-A48B-477D-AE3A-7B1B908D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0EEEE-42D1-4B3C-BF10-41D2DEB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DFD1-4DCE-42AF-B1CE-632A321D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22D5B-11C5-4678-BF8B-BD38C877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59DFC-D412-4BD0-9824-C9640F7D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A20E4-9567-40EA-9CA5-F7E0BAC9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2381E6-4332-4C31-911B-20B117A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8C807-3530-4E8A-B222-50F4D3CD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1405F-A572-4DF6-8B15-7847DF17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065F-80A2-4806-B162-9EF91154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E8266-3C68-42BF-8FBA-CF0CA720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53496-AB4A-44DA-B21B-1D99D2E9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3AE16-235A-4C11-B11D-C6135757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59D64-08BD-4D6B-AB91-80B43E8B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9E3C5-C6EA-4EFE-BB8E-0399050E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1F68D-E07B-4F83-AB5B-4BD08229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B2677-D34A-42AF-90D7-1BCF529E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90AFE-13F5-4162-8B91-5229A879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A69B9-AD75-49CA-AE73-F5240F2D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25F00-1065-477A-91FE-11573E8C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D2D79-6FA3-4E22-AE51-93083259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038A1-290C-4844-913E-1CF0F6E5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E3514-6277-44A2-8F8C-3FFEC844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6D867-F91C-42F3-B2E1-7CCB2BC20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9975-678D-4E2C-9DC6-B04D95DE1EF8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74C24-4D28-41F1-A4D3-415C9A43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A32EB-E401-4225-B8DB-F75205E7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4B75-F5A4-4893-8D70-DBEC2821F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C5398-FCFE-474E-808C-A8D3B133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CED882-1F93-4B12-A0DC-DD29D503ACC3}"/>
              </a:ext>
            </a:extLst>
          </p:cNvPr>
          <p:cNvSpPr/>
          <p:nvPr/>
        </p:nvSpPr>
        <p:spPr>
          <a:xfrm>
            <a:off x="417096" y="1411705"/>
            <a:ext cx="2245894" cy="470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SITE: </a:t>
            </a:r>
            <a:r>
              <a:rPr lang="ko-KR" altLang="en-US" dirty="0"/>
              <a:t>사이트</a:t>
            </a:r>
            <a:endParaRPr lang="en-US" altLang="ko-KR" dirty="0"/>
          </a:p>
          <a:p>
            <a:pPr algn="ctr"/>
            <a:r>
              <a:rPr lang="en-US" altLang="ko-KR" dirty="0"/>
              <a:t>SITE_NO</a:t>
            </a:r>
          </a:p>
          <a:p>
            <a:pPr algn="ctr"/>
            <a:r>
              <a:rPr lang="en-US" altLang="ko-KR" dirty="0"/>
              <a:t>SITE_NAME</a:t>
            </a:r>
          </a:p>
          <a:p>
            <a:pPr algn="ctr"/>
            <a:r>
              <a:rPr lang="en-US" altLang="ko-KR" dirty="0"/>
              <a:t>SITE_URL</a:t>
            </a:r>
          </a:p>
          <a:p>
            <a:pPr algn="ctr"/>
            <a:r>
              <a:rPr lang="en-US" altLang="ko-KR" dirty="0"/>
              <a:t>SITE_ASIS</a:t>
            </a:r>
          </a:p>
          <a:p>
            <a:pPr algn="ctr"/>
            <a:r>
              <a:rPr lang="en-US" altLang="ko-KR" dirty="0"/>
              <a:t>SITE_TOBE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C4F620-6269-4405-9072-A13C27C26129}"/>
              </a:ext>
            </a:extLst>
          </p:cNvPr>
          <p:cNvSpPr/>
          <p:nvPr/>
        </p:nvSpPr>
        <p:spPr>
          <a:xfrm>
            <a:off x="2999875" y="1411705"/>
            <a:ext cx="2406314" cy="470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Master: </a:t>
            </a:r>
            <a:r>
              <a:rPr lang="ko-KR" altLang="en-US" dirty="0"/>
              <a:t>시험</a:t>
            </a:r>
            <a:endParaRPr lang="en-US" altLang="ko-KR" dirty="0"/>
          </a:p>
          <a:p>
            <a:pPr algn="ctr"/>
            <a:r>
              <a:rPr lang="en-US" altLang="ko-KR" dirty="0"/>
              <a:t>MASTER_NO</a:t>
            </a:r>
          </a:p>
          <a:p>
            <a:pPr algn="ctr"/>
            <a:r>
              <a:rPr lang="en-US" altLang="ko-KR" dirty="0"/>
              <a:t>SITE_NO</a:t>
            </a:r>
          </a:p>
          <a:p>
            <a:pPr algn="ctr"/>
            <a:r>
              <a:rPr lang="en-US" altLang="ko-KR" dirty="0"/>
              <a:t>MASTER_NAME</a:t>
            </a:r>
          </a:p>
          <a:p>
            <a:pPr algn="ctr"/>
            <a:r>
              <a:rPr lang="en-US" altLang="ko-KR" dirty="0"/>
              <a:t>MASTER_SUBJECT</a:t>
            </a:r>
          </a:p>
          <a:p>
            <a:pPr algn="ctr"/>
            <a:r>
              <a:rPr lang="en-US" altLang="ko-KR" dirty="0"/>
              <a:t>MASTER_VALID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D8A019-593A-4BE4-A8AD-1EF83903889F}"/>
              </a:ext>
            </a:extLst>
          </p:cNvPr>
          <p:cNvSpPr/>
          <p:nvPr/>
        </p:nvSpPr>
        <p:spPr>
          <a:xfrm>
            <a:off x="5743074" y="1411705"/>
            <a:ext cx="2406314" cy="470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Detail: </a:t>
            </a:r>
            <a:r>
              <a:rPr lang="ko-KR" altLang="en-US" dirty="0" err="1"/>
              <a:t>회차별</a:t>
            </a:r>
            <a:r>
              <a:rPr lang="ko-KR" altLang="en-US" dirty="0"/>
              <a:t> 시험</a:t>
            </a:r>
            <a:endParaRPr lang="en-US" altLang="ko-KR" dirty="0"/>
          </a:p>
          <a:p>
            <a:pPr algn="ctr"/>
            <a:r>
              <a:rPr lang="en-US" altLang="ko-KR" dirty="0"/>
              <a:t>DETAIL_NO</a:t>
            </a:r>
          </a:p>
          <a:p>
            <a:pPr algn="ctr"/>
            <a:r>
              <a:rPr lang="en-US" altLang="ko-KR" dirty="0"/>
              <a:t>MASTER_NO</a:t>
            </a:r>
          </a:p>
          <a:p>
            <a:pPr algn="ctr"/>
            <a:r>
              <a:rPr lang="en-US" altLang="ko-KR" dirty="0"/>
              <a:t>DETAIL_NAME</a:t>
            </a:r>
          </a:p>
          <a:p>
            <a:pPr algn="ctr"/>
            <a:r>
              <a:rPr lang="en-US" altLang="ko-KR" dirty="0"/>
              <a:t>FROM_DATE</a:t>
            </a:r>
          </a:p>
          <a:p>
            <a:pPr algn="ctr"/>
            <a:r>
              <a:rPr lang="en-US" altLang="ko-KR" dirty="0"/>
              <a:t>TO_DATE</a:t>
            </a:r>
          </a:p>
          <a:p>
            <a:pPr algn="ctr"/>
            <a:r>
              <a:rPr lang="en-US" altLang="ko-KR" dirty="0"/>
              <a:t>DUE_DATE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10C95-21A3-4015-B2F9-9D86B0782520}"/>
              </a:ext>
            </a:extLst>
          </p:cNvPr>
          <p:cNvSpPr/>
          <p:nvPr/>
        </p:nvSpPr>
        <p:spPr>
          <a:xfrm>
            <a:off x="8486273" y="1411704"/>
            <a:ext cx="2406314" cy="470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User: </a:t>
            </a:r>
            <a:r>
              <a:rPr lang="ko-KR" altLang="en-US" dirty="0"/>
              <a:t>유저</a:t>
            </a:r>
            <a:endParaRPr lang="en-US" altLang="ko-KR" dirty="0"/>
          </a:p>
          <a:p>
            <a:pPr algn="ctr"/>
            <a:r>
              <a:rPr lang="en-US" altLang="ko-KR" dirty="0"/>
              <a:t>FAV_MASTER_NO</a:t>
            </a:r>
          </a:p>
          <a:p>
            <a:pPr algn="ctr"/>
            <a:r>
              <a:rPr lang="en-US" altLang="ko-KR" dirty="0"/>
              <a:t>FAV_DETAIL_NO</a:t>
            </a:r>
          </a:p>
          <a:p>
            <a:pPr algn="ctr"/>
            <a:r>
              <a:rPr lang="en-US" altLang="ko-KR" dirty="0"/>
              <a:t>DONE_MASTER_NO</a:t>
            </a:r>
          </a:p>
          <a:p>
            <a:pPr algn="ctr"/>
            <a:r>
              <a:rPr lang="en-US" altLang="ko-KR" dirty="0"/>
              <a:t>DONE_DETAIL_NO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02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62B18E-766B-4B29-98E8-E32734E55C75}"/>
              </a:ext>
            </a:extLst>
          </p:cNvPr>
          <p:cNvSpPr/>
          <p:nvPr/>
        </p:nvSpPr>
        <p:spPr>
          <a:xfrm>
            <a:off x="121298" y="177282"/>
            <a:ext cx="11924522" cy="6578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818EA-0A1F-4F3A-A66F-DF25199F7315}"/>
              </a:ext>
            </a:extLst>
          </p:cNvPr>
          <p:cNvSpPr/>
          <p:nvPr/>
        </p:nvSpPr>
        <p:spPr>
          <a:xfrm>
            <a:off x="121298" y="177282"/>
            <a:ext cx="11924522" cy="544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631C97-65F3-41E5-B4FC-6BF6D29E2620}"/>
              </a:ext>
            </a:extLst>
          </p:cNvPr>
          <p:cNvSpPr/>
          <p:nvPr/>
        </p:nvSpPr>
        <p:spPr>
          <a:xfrm>
            <a:off x="256674" y="304800"/>
            <a:ext cx="5454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094852-DA8E-44FF-8952-6690CA028A66}"/>
              </a:ext>
            </a:extLst>
          </p:cNvPr>
          <p:cNvSpPr/>
          <p:nvPr/>
        </p:nvSpPr>
        <p:spPr>
          <a:xfrm>
            <a:off x="994611" y="304800"/>
            <a:ext cx="10780294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69804-0350-4C87-B23D-0639A6DB17EC}"/>
              </a:ext>
            </a:extLst>
          </p:cNvPr>
          <p:cNvSpPr/>
          <p:nvPr/>
        </p:nvSpPr>
        <p:spPr>
          <a:xfrm>
            <a:off x="121298" y="721895"/>
            <a:ext cx="1996260" cy="6033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 View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6948C-BE30-459F-BCC3-99F3287681E8}"/>
              </a:ext>
            </a:extLst>
          </p:cNvPr>
          <p:cNvSpPr/>
          <p:nvPr/>
        </p:nvSpPr>
        <p:spPr>
          <a:xfrm>
            <a:off x="2117558" y="849414"/>
            <a:ext cx="9657347" cy="58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40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40A659-05CB-4464-A211-5832FFCCF093}"/>
              </a:ext>
            </a:extLst>
          </p:cNvPr>
          <p:cNvSpPr/>
          <p:nvPr/>
        </p:nvSpPr>
        <p:spPr>
          <a:xfrm>
            <a:off x="121298" y="177282"/>
            <a:ext cx="11924522" cy="544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D8AB46-5D59-4929-9703-8BACB48EF850}"/>
              </a:ext>
            </a:extLst>
          </p:cNvPr>
          <p:cNvSpPr/>
          <p:nvPr/>
        </p:nvSpPr>
        <p:spPr>
          <a:xfrm>
            <a:off x="256674" y="304800"/>
            <a:ext cx="5454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822F78-4CA0-4B43-BF5B-B64C02EF6CC8}"/>
              </a:ext>
            </a:extLst>
          </p:cNvPr>
          <p:cNvSpPr/>
          <p:nvPr/>
        </p:nvSpPr>
        <p:spPr>
          <a:xfrm>
            <a:off x="994611" y="304800"/>
            <a:ext cx="10780294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E89F94AB-0AB9-4659-9D54-8952798CACAF}"/>
              </a:ext>
            </a:extLst>
          </p:cNvPr>
          <p:cNvSpPr/>
          <p:nvPr/>
        </p:nvSpPr>
        <p:spPr>
          <a:xfrm>
            <a:off x="802105" y="1824789"/>
            <a:ext cx="4443663" cy="2310063"/>
          </a:xfrm>
          <a:prstGeom prst="borderCallout1">
            <a:avLst>
              <a:gd name="adj1" fmla="val 50694"/>
              <a:gd name="adj2" fmla="val -30"/>
              <a:gd name="adj3" fmla="val -52777"/>
              <a:gd name="adj4" fmla="val -65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 </a:t>
            </a:r>
            <a:r>
              <a:rPr lang="ko-KR" altLang="en-US" dirty="0"/>
              <a:t>는 </a:t>
            </a:r>
            <a:r>
              <a:rPr lang="en-US" altLang="ko-KR" dirty="0"/>
              <a:t>Tab</a:t>
            </a:r>
            <a:r>
              <a:rPr lang="ko-KR" altLang="en-US" dirty="0"/>
              <a:t>에 따라</a:t>
            </a:r>
            <a:endParaRPr lang="en-US" altLang="ko-KR" dirty="0"/>
          </a:p>
          <a:p>
            <a:pPr algn="ctr"/>
            <a:r>
              <a:rPr lang="en-US" altLang="ko-KR" dirty="0" err="1"/>
              <a:t>SiteNo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 err="1"/>
              <a:t>MasterNo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 err="1"/>
              <a:t>DetailNo</a:t>
            </a:r>
            <a:endParaRPr lang="en-US" altLang="ko-KR" dirty="0"/>
          </a:p>
          <a:p>
            <a:pPr algn="ctr"/>
            <a:r>
              <a:rPr lang="ko-KR" altLang="en-US" dirty="0"/>
              <a:t>로 변한다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4233E758-13B5-428D-A57E-0AB5C1E9493A}"/>
              </a:ext>
            </a:extLst>
          </p:cNvPr>
          <p:cNvSpPr/>
          <p:nvPr/>
        </p:nvSpPr>
        <p:spPr>
          <a:xfrm>
            <a:off x="5702968" y="1993231"/>
            <a:ext cx="4443663" cy="2310063"/>
          </a:xfrm>
          <a:prstGeom prst="borderCallout1">
            <a:avLst>
              <a:gd name="adj1" fmla="val 52777"/>
              <a:gd name="adj2" fmla="val 100331"/>
              <a:gd name="adj3" fmla="val -61110"/>
              <a:gd name="adj4" fmla="val 179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r>
              <a:rPr lang="ko-KR" altLang="en-US" dirty="0"/>
              <a:t>은 </a:t>
            </a:r>
            <a:r>
              <a:rPr lang="en-US" altLang="ko-KR" dirty="0"/>
              <a:t>Tab</a:t>
            </a:r>
            <a:r>
              <a:rPr lang="ko-KR" altLang="en-US" dirty="0"/>
              <a:t>에 따라</a:t>
            </a:r>
            <a:endParaRPr lang="en-US" altLang="ko-KR" dirty="0"/>
          </a:p>
          <a:p>
            <a:pPr algn="ctr"/>
            <a:r>
              <a:rPr lang="en-US" altLang="ko-KR" dirty="0" err="1"/>
              <a:t>SiteNo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 err="1"/>
              <a:t>MasterNo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 err="1"/>
              <a:t>DetailNo</a:t>
            </a:r>
            <a:endParaRPr lang="en-US" altLang="ko-KR" dirty="0"/>
          </a:p>
          <a:p>
            <a:pPr algn="ctr"/>
            <a:r>
              <a:rPr lang="ko-KR" altLang="en-US" dirty="0"/>
              <a:t>로 변한다</a:t>
            </a:r>
          </a:p>
        </p:txBody>
      </p:sp>
    </p:spTree>
    <p:extLst>
      <p:ext uri="{BB962C8B-B14F-4D97-AF65-F5344CB8AC3E}">
        <p14:creationId xmlns:p14="http://schemas.microsoft.com/office/powerpoint/2010/main" val="22150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9F39BA-C4AD-46D6-974F-D85D71D53E7B}"/>
              </a:ext>
            </a:extLst>
          </p:cNvPr>
          <p:cNvSpPr/>
          <p:nvPr/>
        </p:nvSpPr>
        <p:spPr>
          <a:xfrm>
            <a:off x="121298" y="721895"/>
            <a:ext cx="1996260" cy="6033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 View</a:t>
            </a:r>
            <a:endParaRPr lang="ko-KR" altLang="en-US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02C06751-DD1C-4C74-90DE-70355EB7CB47}"/>
              </a:ext>
            </a:extLst>
          </p:cNvPr>
          <p:cNvSpPr/>
          <p:nvPr/>
        </p:nvSpPr>
        <p:spPr>
          <a:xfrm>
            <a:off x="3545305" y="1937084"/>
            <a:ext cx="4443663" cy="2310063"/>
          </a:xfrm>
          <a:prstGeom prst="borderCallout1">
            <a:avLst>
              <a:gd name="adj1" fmla="val 50694"/>
              <a:gd name="adj2" fmla="val -30"/>
              <a:gd name="adj3" fmla="val 4862"/>
              <a:gd name="adj4" fmla="val -321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TreeView</a:t>
            </a:r>
            <a:r>
              <a:rPr lang="ko-KR" altLang="en-US" dirty="0" err="1"/>
              <a:t>클릭시</a:t>
            </a:r>
            <a:r>
              <a:rPr lang="ko-KR" altLang="en-US" dirty="0"/>
              <a:t> 하단 내용이 있을 때</a:t>
            </a:r>
            <a:endParaRPr lang="en-US" altLang="ko-KR" dirty="0"/>
          </a:p>
          <a:p>
            <a:pPr algn="ctr"/>
            <a:r>
              <a:rPr lang="ko-KR" altLang="en-US" dirty="0"/>
              <a:t>하단이 열림과 동시에</a:t>
            </a:r>
            <a:endParaRPr lang="en-US" altLang="ko-KR" dirty="0"/>
          </a:p>
          <a:p>
            <a:pPr algn="ctr"/>
            <a:r>
              <a:rPr lang="ko-KR" altLang="en-US" dirty="0"/>
              <a:t>우측에 있는 내용이 바뀜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34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62B18E-766B-4B29-98E8-E32734E55C75}"/>
              </a:ext>
            </a:extLst>
          </p:cNvPr>
          <p:cNvSpPr/>
          <p:nvPr/>
        </p:nvSpPr>
        <p:spPr>
          <a:xfrm>
            <a:off x="121298" y="177282"/>
            <a:ext cx="11924522" cy="6578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818EA-0A1F-4F3A-A66F-DF25199F7315}"/>
              </a:ext>
            </a:extLst>
          </p:cNvPr>
          <p:cNvSpPr/>
          <p:nvPr/>
        </p:nvSpPr>
        <p:spPr>
          <a:xfrm>
            <a:off x="121298" y="177282"/>
            <a:ext cx="11924522" cy="544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631C97-65F3-41E5-B4FC-6BF6D29E2620}"/>
              </a:ext>
            </a:extLst>
          </p:cNvPr>
          <p:cNvSpPr/>
          <p:nvPr/>
        </p:nvSpPr>
        <p:spPr>
          <a:xfrm>
            <a:off x="256674" y="304800"/>
            <a:ext cx="5454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094852-DA8E-44FF-8952-6690CA028A66}"/>
              </a:ext>
            </a:extLst>
          </p:cNvPr>
          <p:cNvSpPr/>
          <p:nvPr/>
        </p:nvSpPr>
        <p:spPr>
          <a:xfrm>
            <a:off x="994611" y="304800"/>
            <a:ext cx="10780294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SITE_NAME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6948C-BE30-459F-BCC3-99F3287681E8}"/>
              </a:ext>
            </a:extLst>
          </p:cNvPr>
          <p:cNvSpPr/>
          <p:nvPr/>
        </p:nvSpPr>
        <p:spPr>
          <a:xfrm>
            <a:off x="2117558" y="849414"/>
            <a:ext cx="9657347" cy="58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B3604-2BB2-4098-A1DC-BAC9BE4B75EB}"/>
              </a:ext>
            </a:extLst>
          </p:cNvPr>
          <p:cNvSpPr txBox="1"/>
          <p:nvPr/>
        </p:nvSpPr>
        <p:spPr>
          <a:xfrm>
            <a:off x="397533" y="1860885"/>
            <a:ext cx="1443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SITE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SITE_NO</a:t>
            </a:r>
          </a:p>
          <a:p>
            <a:pPr algn="ctr"/>
            <a:r>
              <a:rPr lang="en-US" altLang="ko-KR" dirty="0"/>
              <a:t>SITE_NAME</a:t>
            </a:r>
          </a:p>
          <a:p>
            <a:pPr algn="ctr"/>
            <a:r>
              <a:rPr lang="en-US" altLang="ko-KR" dirty="0"/>
              <a:t>SITE_URL</a:t>
            </a:r>
          </a:p>
          <a:p>
            <a:pPr algn="ctr"/>
            <a:r>
              <a:rPr lang="en-US" altLang="ko-KR" dirty="0"/>
              <a:t>SITE_ASIS</a:t>
            </a:r>
          </a:p>
          <a:p>
            <a:pPr algn="ctr"/>
            <a:r>
              <a:rPr lang="en-US" altLang="ko-KR" dirty="0"/>
              <a:t>SITE_TOBE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9D29F7-D40F-45EB-8E15-F033B6A1233E}"/>
              </a:ext>
            </a:extLst>
          </p:cNvPr>
          <p:cNvSpPr/>
          <p:nvPr/>
        </p:nvSpPr>
        <p:spPr>
          <a:xfrm>
            <a:off x="2882669" y="1191126"/>
            <a:ext cx="3689684" cy="4475748"/>
          </a:xfrm>
          <a:prstGeom prst="rect">
            <a:avLst/>
          </a:prstGeom>
          <a:solidFill>
            <a:srgbClr val="FF9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SITE_ASIS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379C53-E9A4-4FC0-A3AE-053086BAA897}"/>
              </a:ext>
            </a:extLst>
          </p:cNvPr>
          <p:cNvSpPr/>
          <p:nvPr/>
        </p:nvSpPr>
        <p:spPr>
          <a:xfrm>
            <a:off x="7337462" y="1130968"/>
            <a:ext cx="3571169" cy="4604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SITE_TOBE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81894-08BF-40F0-B511-292CD3A37ABA}"/>
              </a:ext>
            </a:extLst>
          </p:cNvPr>
          <p:cNvSpPr/>
          <p:nvPr/>
        </p:nvSpPr>
        <p:spPr>
          <a:xfrm>
            <a:off x="2882670" y="5951621"/>
            <a:ext cx="7015310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SITE_URL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6DB29-3B6F-4170-9CDF-856267117AA1}"/>
              </a:ext>
            </a:extLst>
          </p:cNvPr>
          <p:cNvSpPr/>
          <p:nvPr/>
        </p:nvSpPr>
        <p:spPr>
          <a:xfrm>
            <a:off x="10106526" y="5951621"/>
            <a:ext cx="802105" cy="4491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0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62B18E-766B-4B29-98E8-E32734E55C75}"/>
              </a:ext>
            </a:extLst>
          </p:cNvPr>
          <p:cNvSpPr/>
          <p:nvPr/>
        </p:nvSpPr>
        <p:spPr>
          <a:xfrm>
            <a:off x="121298" y="177282"/>
            <a:ext cx="11924522" cy="6578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818EA-0A1F-4F3A-A66F-DF25199F7315}"/>
              </a:ext>
            </a:extLst>
          </p:cNvPr>
          <p:cNvSpPr/>
          <p:nvPr/>
        </p:nvSpPr>
        <p:spPr>
          <a:xfrm>
            <a:off x="121298" y="177282"/>
            <a:ext cx="11924522" cy="544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631C97-65F3-41E5-B4FC-6BF6D29E2620}"/>
              </a:ext>
            </a:extLst>
          </p:cNvPr>
          <p:cNvSpPr/>
          <p:nvPr/>
        </p:nvSpPr>
        <p:spPr>
          <a:xfrm>
            <a:off x="256674" y="304800"/>
            <a:ext cx="5454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094852-DA8E-44FF-8952-6690CA028A66}"/>
              </a:ext>
            </a:extLst>
          </p:cNvPr>
          <p:cNvSpPr/>
          <p:nvPr/>
        </p:nvSpPr>
        <p:spPr>
          <a:xfrm>
            <a:off x="994611" y="304800"/>
            <a:ext cx="10780294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MASTER_NAME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6948C-BE30-459F-BCC3-99F3287681E8}"/>
              </a:ext>
            </a:extLst>
          </p:cNvPr>
          <p:cNvSpPr/>
          <p:nvPr/>
        </p:nvSpPr>
        <p:spPr>
          <a:xfrm>
            <a:off x="2117558" y="849414"/>
            <a:ext cx="9657347" cy="58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B3604-2BB2-4098-A1DC-BAC9BE4B75EB}"/>
              </a:ext>
            </a:extLst>
          </p:cNvPr>
          <p:cNvSpPr txBox="1"/>
          <p:nvPr/>
        </p:nvSpPr>
        <p:spPr>
          <a:xfrm>
            <a:off x="146180" y="1860885"/>
            <a:ext cx="1870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Master: </a:t>
            </a:r>
            <a:r>
              <a:rPr lang="ko-KR" altLang="en-US" dirty="0"/>
              <a:t>시험</a:t>
            </a:r>
            <a:endParaRPr lang="en-US" altLang="ko-KR" dirty="0"/>
          </a:p>
          <a:p>
            <a:pPr algn="ctr"/>
            <a:r>
              <a:rPr lang="en-US" altLang="ko-KR" dirty="0"/>
              <a:t>MASTER_NO</a:t>
            </a:r>
          </a:p>
          <a:p>
            <a:pPr algn="ctr"/>
            <a:r>
              <a:rPr lang="en-US" altLang="ko-KR" dirty="0"/>
              <a:t>SITE_NO</a:t>
            </a:r>
          </a:p>
          <a:p>
            <a:pPr algn="ctr"/>
            <a:r>
              <a:rPr lang="en-US" altLang="ko-KR" dirty="0"/>
              <a:t>MASTER_NAME</a:t>
            </a:r>
          </a:p>
          <a:p>
            <a:pPr algn="ctr"/>
            <a:r>
              <a:rPr lang="en-US" altLang="ko-KR" dirty="0"/>
              <a:t>SUBJECT1</a:t>
            </a:r>
          </a:p>
          <a:p>
            <a:pPr algn="ctr"/>
            <a:r>
              <a:rPr lang="en-US" altLang="ko-KR" dirty="0"/>
              <a:t>SUBJECT2</a:t>
            </a:r>
          </a:p>
          <a:p>
            <a:pPr algn="ctr"/>
            <a:r>
              <a:rPr lang="en-US" altLang="ko-KR" dirty="0"/>
              <a:t>SUBJECT3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81894-08BF-40F0-B511-292CD3A37ABA}"/>
              </a:ext>
            </a:extLst>
          </p:cNvPr>
          <p:cNvSpPr/>
          <p:nvPr/>
        </p:nvSpPr>
        <p:spPr>
          <a:xfrm>
            <a:off x="4475746" y="5951621"/>
            <a:ext cx="5422233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SITE_NAME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6DB29-3B6F-4170-9CDF-856267117AA1}"/>
              </a:ext>
            </a:extLst>
          </p:cNvPr>
          <p:cNvSpPr/>
          <p:nvPr/>
        </p:nvSpPr>
        <p:spPr>
          <a:xfrm>
            <a:off x="10106526" y="5951621"/>
            <a:ext cx="802105" cy="4491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4D61DC-3FD6-4FF6-AFD3-5F51544FA0D9}"/>
              </a:ext>
            </a:extLst>
          </p:cNvPr>
          <p:cNvSpPr/>
          <p:nvPr/>
        </p:nvSpPr>
        <p:spPr>
          <a:xfrm>
            <a:off x="3204901" y="5951621"/>
            <a:ext cx="1062298" cy="449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SITE_NO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56BF4-E9F9-4B06-AEB8-564BC7904AD1}"/>
              </a:ext>
            </a:extLst>
          </p:cNvPr>
          <p:cNvSpPr/>
          <p:nvPr/>
        </p:nvSpPr>
        <p:spPr>
          <a:xfrm>
            <a:off x="3135331" y="2021304"/>
            <a:ext cx="7908757" cy="3650397"/>
          </a:xfrm>
          <a:prstGeom prst="rect">
            <a:avLst/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SUBJECT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404DC-53B1-4324-A618-72B6E378419A}"/>
              </a:ext>
            </a:extLst>
          </p:cNvPr>
          <p:cNvSpPr/>
          <p:nvPr/>
        </p:nvSpPr>
        <p:spPr>
          <a:xfrm>
            <a:off x="3135331" y="1371599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5672A4-CE46-4F4B-8933-5B1E8A98AD3B}"/>
              </a:ext>
            </a:extLst>
          </p:cNvPr>
          <p:cNvSpPr/>
          <p:nvPr/>
        </p:nvSpPr>
        <p:spPr>
          <a:xfrm>
            <a:off x="5875054" y="1371599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83793-C96A-423F-95C3-6BE4825B543A}"/>
              </a:ext>
            </a:extLst>
          </p:cNvPr>
          <p:cNvSpPr/>
          <p:nvPr/>
        </p:nvSpPr>
        <p:spPr>
          <a:xfrm>
            <a:off x="8614777" y="1371599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1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62B18E-766B-4B29-98E8-E32734E55C75}"/>
              </a:ext>
            </a:extLst>
          </p:cNvPr>
          <p:cNvSpPr/>
          <p:nvPr/>
        </p:nvSpPr>
        <p:spPr>
          <a:xfrm>
            <a:off x="121298" y="177282"/>
            <a:ext cx="11924522" cy="6578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818EA-0A1F-4F3A-A66F-DF25199F7315}"/>
              </a:ext>
            </a:extLst>
          </p:cNvPr>
          <p:cNvSpPr/>
          <p:nvPr/>
        </p:nvSpPr>
        <p:spPr>
          <a:xfrm>
            <a:off x="121298" y="177282"/>
            <a:ext cx="11924522" cy="544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631C97-65F3-41E5-B4FC-6BF6D29E2620}"/>
              </a:ext>
            </a:extLst>
          </p:cNvPr>
          <p:cNvSpPr/>
          <p:nvPr/>
        </p:nvSpPr>
        <p:spPr>
          <a:xfrm>
            <a:off x="256674" y="304800"/>
            <a:ext cx="5454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094852-DA8E-44FF-8952-6690CA028A66}"/>
              </a:ext>
            </a:extLst>
          </p:cNvPr>
          <p:cNvSpPr/>
          <p:nvPr/>
        </p:nvSpPr>
        <p:spPr>
          <a:xfrm>
            <a:off x="994611" y="304800"/>
            <a:ext cx="10780294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MASTER_NAME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6948C-BE30-459F-BCC3-99F3287681E8}"/>
              </a:ext>
            </a:extLst>
          </p:cNvPr>
          <p:cNvSpPr/>
          <p:nvPr/>
        </p:nvSpPr>
        <p:spPr>
          <a:xfrm>
            <a:off x="2117558" y="849414"/>
            <a:ext cx="9657347" cy="58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B3604-2BB2-4098-A1DC-BAC9BE4B75EB}"/>
              </a:ext>
            </a:extLst>
          </p:cNvPr>
          <p:cNvSpPr txBox="1"/>
          <p:nvPr/>
        </p:nvSpPr>
        <p:spPr>
          <a:xfrm>
            <a:off x="146180" y="1860885"/>
            <a:ext cx="1870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Master: </a:t>
            </a:r>
            <a:r>
              <a:rPr lang="ko-KR" altLang="en-US" dirty="0"/>
              <a:t>시험</a:t>
            </a:r>
            <a:endParaRPr lang="en-US" altLang="ko-KR" dirty="0"/>
          </a:p>
          <a:p>
            <a:pPr algn="ctr"/>
            <a:r>
              <a:rPr lang="en-US" altLang="ko-KR" dirty="0"/>
              <a:t>MASTER_NO</a:t>
            </a:r>
          </a:p>
          <a:p>
            <a:pPr algn="ctr"/>
            <a:r>
              <a:rPr lang="en-US" altLang="ko-KR" dirty="0"/>
              <a:t>SITE_NO</a:t>
            </a:r>
          </a:p>
          <a:p>
            <a:pPr algn="ctr"/>
            <a:r>
              <a:rPr lang="en-US" altLang="ko-KR" dirty="0"/>
              <a:t>MASTER_NAME</a:t>
            </a:r>
          </a:p>
          <a:p>
            <a:pPr algn="ctr"/>
            <a:r>
              <a:rPr lang="en-US" altLang="ko-KR" dirty="0"/>
              <a:t>SUBJECT1</a:t>
            </a:r>
          </a:p>
          <a:p>
            <a:pPr algn="ctr"/>
            <a:r>
              <a:rPr lang="en-US" altLang="ko-KR" dirty="0"/>
              <a:t>SUBJECT2</a:t>
            </a:r>
          </a:p>
          <a:p>
            <a:pPr algn="ctr"/>
            <a:r>
              <a:rPr lang="en-US" altLang="ko-KR" dirty="0"/>
              <a:t>SUBJECT3</a:t>
            </a:r>
          </a:p>
          <a:p>
            <a:pPr algn="ctr"/>
            <a:r>
              <a:rPr lang="en-US" altLang="ko-KR" dirty="0"/>
              <a:t>SUBJECT4</a:t>
            </a:r>
          </a:p>
          <a:p>
            <a:pPr algn="ctr"/>
            <a:r>
              <a:rPr lang="en-US" altLang="ko-KR" dirty="0"/>
              <a:t>SUBJECT5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81894-08BF-40F0-B511-292CD3A37ABA}"/>
              </a:ext>
            </a:extLst>
          </p:cNvPr>
          <p:cNvSpPr/>
          <p:nvPr/>
        </p:nvSpPr>
        <p:spPr>
          <a:xfrm>
            <a:off x="4475746" y="5951621"/>
            <a:ext cx="5422233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SITE_NAME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6DB29-3B6F-4170-9CDF-856267117AA1}"/>
              </a:ext>
            </a:extLst>
          </p:cNvPr>
          <p:cNvSpPr/>
          <p:nvPr/>
        </p:nvSpPr>
        <p:spPr>
          <a:xfrm>
            <a:off x="10106526" y="5951621"/>
            <a:ext cx="802105" cy="4491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4D61DC-3FD6-4FF6-AFD3-5F51544FA0D9}"/>
              </a:ext>
            </a:extLst>
          </p:cNvPr>
          <p:cNvSpPr/>
          <p:nvPr/>
        </p:nvSpPr>
        <p:spPr>
          <a:xfrm>
            <a:off x="3204901" y="5951621"/>
            <a:ext cx="1062298" cy="449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SITE_NO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56BF4-E9F9-4B06-AEB8-564BC7904AD1}"/>
              </a:ext>
            </a:extLst>
          </p:cNvPr>
          <p:cNvSpPr/>
          <p:nvPr/>
        </p:nvSpPr>
        <p:spPr>
          <a:xfrm>
            <a:off x="5486400" y="1371600"/>
            <a:ext cx="5557688" cy="4300102"/>
          </a:xfrm>
          <a:prstGeom prst="rect">
            <a:avLst/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SUBJECT 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404DC-53B1-4324-A618-72B6E378419A}"/>
              </a:ext>
            </a:extLst>
          </p:cNvPr>
          <p:cNvSpPr/>
          <p:nvPr/>
        </p:nvSpPr>
        <p:spPr>
          <a:xfrm>
            <a:off x="3135331" y="2002270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5672A4-CE46-4F4B-8933-5B1E8A98AD3B}"/>
              </a:ext>
            </a:extLst>
          </p:cNvPr>
          <p:cNvSpPr/>
          <p:nvPr/>
        </p:nvSpPr>
        <p:spPr>
          <a:xfrm>
            <a:off x="3135331" y="2506778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83793-C96A-423F-95C3-6BE4825B543A}"/>
              </a:ext>
            </a:extLst>
          </p:cNvPr>
          <p:cNvSpPr/>
          <p:nvPr/>
        </p:nvSpPr>
        <p:spPr>
          <a:xfrm>
            <a:off x="3135331" y="3044602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695173-ED3D-4F13-98AD-4AF77CB454BE}"/>
              </a:ext>
            </a:extLst>
          </p:cNvPr>
          <p:cNvSpPr/>
          <p:nvPr/>
        </p:nvSpPr>
        <p:spPr>
          <a:xfrm>
            <a:off x="3135331" y="3614566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E86089-2058-46FF-A5E5-BD67A12BF6B1}"/>
              </a:ext>
            </a:extLst>
          </p:cNvPr>
          <p:cNvSpPr/>
          <p:nvPr/>
        </p:nvSpPr>
        <p:spPr>
          <a:xfrm>
            <a:off x="3094407" y="4184530"/>
            <a:ext cx="2121078" cy="345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5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62B18E-766B-4B29-98E8-E32734E55C75}"/>
              </a:ext>
            </a:extLst>
          </p:cNvPr>
          <p:cNvSpPr/>
          <p:nvPr/>
        </p:nvSpPr>
        <p:spPr>
          <a:xfrm>
            <a:off x="121298" y="177282"/>
            <a:ext cx="11924522" cy="6578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818EA-0A1F-4F3A-A66F-DF25199F7315}"/>
              </a:ext>
            </a:extLst>
          </p:cNvPr>
          <p:cNvSpPr/>
          <p:nvPr/>
        </p:nvSpPr>
        <p:spPr>
          <a:xfrm>
            <a:off x="121298" y="177282"/>
            <a:ext cx="11924522" cy="544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631C97-65F3-41E5-B4FC-6BF6D29E2620}"/>
              </a:ext>
            </a:extLst>
          </p:cNvPr>
          <p:cNvSpPr/>
          <p:nvPr/>
        </p:nvSpPr>
        <p:spPr>
          <a:xfrm>
            <a:off x="256674" y="304800"/>
            <a:ext cx="5454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094852-DA8E-44FF-8952-6690CA028A66}"/>
              </a:ext>
            </a:extLst>
          </p:cNvPr>
          <p:cNvSpPr/>
          <p:nvPr/>
        </p:nvSpPr>
        <p:spPr>
          <a:xfrm>
            <a:off x="994611" y="304800"/>
            <a:ext cx="10780294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DETAIL_NAME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6948C-BE30-459F-BCC3-99F3287681E8}"/>
              </a:ext>
            </a:extLst>
          </p:cNvPr>
          <p:cNvSpPr/>
          <p:nvPr/>
        </p:nvSpPr>
        <p:spPr>
          <a:xfrm>
            <a:off x="2117558" y="849414"/>
            <a:ext cx="9657347" cy="5831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B3604-2BB2-4098-A1DC-BAC9BE4B75EB}"/>
              </a:ext>
            </a:extLst>
          </p:cNvPr>
          <p:cNvSpPr txBox="1"/>
          <p:nvPr/>
        </p:nvSpPr>
        <p:spPr>
          <a:xfrm>
            <a:off x="146180" y="1860885"/>
            <a:ext cx="1741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Detail: </a:t>
            </a:r>
            <a:r>
              <a:rPr lang="ko-KR" altLang="en-US" dirty="0" err="1"/>
              <a:t>회차별</a:t>
            </a:r>
            <a:r>
              <a:rPr lang="ko-KR" altLang="en-US" dirty="0"/>
              <a:t> 시험</a:t>
            </a:r>
            <a:endParaRPr lang="en-US" altLang="ko-KR" dirty="0"/>
          </a:p>
          <a:p>
            <a:pPr algn="ctr"/>
            <a:r>
              <a:rPr lang="en-US" altLang="ko-KR" dirty="0"/>
              <a:t>DETAIL_NO</a:t>
            </a:r>
          </a:p>
          <a:p>
            <a:pPr algn="ctr"/>
            <a:r>
              <a:rPr lang="en-US" altLang="ko-KR" dirty="0"/>
              <a:t>MASTER_NO</a:t>
            </a:r>
          </a:p>
          <a:p>
            <a:pPr algn="ctr"/>
            <a:r>
              <a:rPr lang="en-US" altLang="ko-KR" dirty="0"/>
              <a:t>DETAIL_NAME</a:t>
            </a:r>
          </a:p>
          <a:p>
            <a:pPr algn="ctr"/>
            <a:r>
              <a:rPr lang="en-US" altLang="ko-KR" dirty="0"/>
              <a:t>FROM_DATE</a:t>
            </a:r>
          </a:p>
          <a:p>
            <a:pPr algn="ctr"/>
            <a:r>
              <a:rPr lang="en-US" altLang="ko-KR" dirty="0"/>
              <a:t>TO_DATE</a:t>
            </a:r>
          </a:p>
          <a:p>
            <a:pPr algn="ctr"/>
            <a:r>
              <a:rPr lang="en-US" altLang="ko-KR" dirty="0"/>
              <a:t>DUE_DATE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81894-08BF-40F0-B511-292CD3A37ABA}"/>
              </a:ext>
            </a:extLst>
          </p:cNvPr>
          <p:cNvSpPr/>
          <p:nvPr/>
        </p:nvSpPr>
        <p:spPr>
          <a:xfrm>
            <a:off x="4475746" y="5951621"/>
            <a:ext cx="5422233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MASTER_NAME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6DB29-3B6F-4170-9CDF-856267117AA1}"/>
              </a:ext>
            </a:extLst>
          </p:cNvPr>
          <p:cNvSpPr/>
          <p:nvPr/>
        </p:nvSpPr>
        <p:spPr>
          <a:xfrm>
            <a:off x="10106526" y="5951621"/>
            <a:ext cx="802105" cy="4491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4D61DC-3FD6-4FF6-AFD3-5F51544FA0D9}"/>
              </a:ext>
            </a:extLst>
          </p:cNvPr>
          <p:cNvSpPr/>
          <p:nvPr/>
        </p:nvSpPr>
        <p:spPr>
          <a:xfrm>
            <a:off x="2743200" y="5951621"/>
            <a:ext cx="1523999" cy="449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MASTER_NO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56BF4-E9F9-4B06-AEB8-564BC7904AD1}"/>
              </a:ext>
            </a:extLst>
          </p:cNvPr>
          <p:cNvSpPr/>
          <p:nvPr/>
        </p:nvSpPr>
        <p:spPr>
          <a:xfrm>
            <a:off x="2743200" y="1411705"/>
            <a:ext cx="2662989" cy="4300102"/>
          </a:xfrm>
          <a:prstGeom prst="rect">
            <a:avLst/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FROM_DATE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939DE7-DA9C-447E-95C9-AB94BE387772}"/>
              </a:ext>
            </a:extLst>
          </p:cNvPr>
          <p:cNvSpPr/>
          <p:nvPr/>
        </p:nvSpPr>
        <p:spPr>
          <a:xfrm>
            <a:off x="5636180" y="1411705"/>
            <a:ext cx="2662989" cy="4300102"/>
          </a:xfrm>
          <a:prstGeom prst="rect">
            <a:avLst/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TO_DATE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9CAB1E-98D6-44D1-8854-BB900BA2E9C2}"/>
              </a:ext>
            </a:extLst>
          </p:cNvPr>
          <p:cNvSpPr/>
          <p:nvPr/>
        </p:nvSpPr>
        <p:spPr>
          <a:xfrm>
            <a:off x="8529160" y="1411705"/>
            <a:ext cx="2662989" cy="4300102"/>
          </a:xfrm>
          <a:prstGeom prst="rect">
            <a:avLst/>
          </a:prstGeom>
          <a:solidFill>
            <a:srgbClr val="FFD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DUE_DATE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266</Words>
  <Application>Microsoft Office PowerPoint</Application>
  <PresentationFormat>와이드스크린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Dashboard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mic625085</dc:creator>
  <cp:lastModifiedBy>mic625085</cp:lastModifiedBy>
  <cp:revision>9</cp:revision>
  <dcterms:created xsi:type="dcterms:W3CDTF">2019-12-29T13:35:07Z</dcterms:created>
  <dcterms:modified xsi:type="dcterms:W3CDTF">2020-01-04T16:02:53Z</dcterms:modified>
</cp:coreProperties>
</file>