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60" r:id="rId4"/>
    <p:sldId id="278" r:id="rId5"/>
    <p:sldId id="267" r:id="rId6"/>
    <p:sldId id="276" r:id="rId7"/>
    <p:sldId id="279" r:id="rId8"/>
  </p:sldIdLst>
  <p:sldSz cx="9144000" cy="5143500" type="screen16x9"/>
  <p:notesSz cx="6858000" cy="9144000"/>
  <p:embeddedFontLst>
    <p:embeddedFont>
      <p:font typeface="Lexend Deca" panose="020B0604020202020204" charset="0"/>
      <p:regular r:id="rId10"/>
      <p:bold r:id="rId11"/>
    </p:embeddedFont>
    <p:embeddedFont>
      <p:font typeface="Lexend Deca Medium" panose="020B0604020202020204" charset="0"/>
      <p:regular r:id="rId12"/>
      <p:bold r:id="rId13"/>
    </p:embeddedFont>
    <p:embeddedFont>
      <p:font typeface="Metrophobic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444"/>
    <a:srgbClr val="353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CD3798-FB4C-4747-BDDA-DA9AE37DEF2F}">
  <a:tblStyle styleId="{65CD3798-FB4C-4747-BDDA-DA9AE37DEF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a27d405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a27d405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d64e80a0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d64e80a0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11d64e80a0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11d64e80a0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d64e80a0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d64e80a0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d64e80a0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d64e80a0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d64e80a0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1d64e80a0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402125" y="1280567"/>
            <a:ext cx="5658900" cy="18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2"/>
          </p:nvPr>
        </p:nvSpPr>
        <p:spPr>
          <a:xfrm>
            <a:off x="2402125" y="3319617"/>
            <a:ext cx="4045200" cy="37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1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2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8" r:id="rId7"/>
    <p:sldLayoutId id="2147483669" r:id="rId8"/>
    <p:sldLayoutId id="2147483670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2321700" y="1104034"/>
            <a:ext cx="6490996" cy="189760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OS ARCHITECTS Present:</a:t>
            </a:r>
            <a:br>
              <a:rPr lang="en" sz="2900" dirty="0"/>
            </a:br>
            <a:br>
              <a:rPr lang="en" sz="2900" dirty="0"/>
            </a:br>
            <a:r>
              <a:rPr lang="en" sz="3100" dirty="0"/>
              <a:t> </a:t>
            </a:r>
            <a:r>
              <a:rPr lang="en" dirty="0">
                <a:solidFill>
                  <a:schemeClr val="dk2"/>
                </a:solidFill>
              </a:rPr>
              <a:t>Musify</a:t>
            </a:r>
            <a:endParaRPr sz="5500" dirty="0">
              <a:solidFill>
                <a:schemeClr val="dk2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</a:rPr>
              <a:t>A Music Streaming Web Application</a:t>
            </a:r>
            <a:endParaRPr dirty="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201" name="Google Shape;201;p28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206" name="Google Shape;206;p28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6" name="Google Shape;216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8" name="Google Shape;238;p28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8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41" name="Google Shape;241;p28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3" name="Google Shape;243;p28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5019125" y="3037500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5019125" y="1379625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1593950" y="3037500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593950" y="1379625"/>
            <a:ext cx="3249300" cy="14898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15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2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4"/>
          </p:nvPr>
        </p:nvSpPr>
        <p:spPr>
          <a:xfrm>
            <a:off x="6210575" y="1574849"/>
            <a:ext cx="1984800" cy="104462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Musify Features</a:t>
            </a:r>
          </a:p>
        </p:txBody>
      </p:sp>
      <p:sp>
        <p:nvSpPr>
          <p:cNvPr id="295" name="Google Shape;295;p30"/>
          <p:cNvSpPr txBox="1">
            <a:spLocks noGrp="1"/>
          </p:cNvSpPr>
          <p:nvPr>
            <p:ph type="subTitle" idx="6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Aim &amp; Objective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8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Development &amp; Roadmap</a:t>
            </a:r>
            <a:endParaRPr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title" idx="9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 idx="13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title" idx="14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02" name="Google Shape;302;p3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03" name="Google Shape;303;p3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8" name="Google Shape;308;p3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10" name="Google Shape;310;p3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11" name="Google Shape;311;p3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3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14" name="Google Shape;314;p3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3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18" name="Google Shape;318;p3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26" name="Google Shape;326;p3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3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30"/>
          <p:cNvGrpSpPr/>
          <p:nvPr/>
        </p:nvGrpSpPr>
        <p:grpSpPr>
          <a:xfrm>
            <a:off x="1770356" y="2444030"/>
            <a:ext cx="240229" cy="233993"/>
            <a:chOff x="5548725" y="1996100"/>
            <a:chExt cx="275650" cy="269950"/>
          </a:xfrm>
        </p:grpSpPr>
        <p:sp>
          <p:nvSpPr>
            <p:cNvPr id="329" name="Google Shape;329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0"/>
          <p:cNvSpPr txBox="1"/>
          <p:nvPr/>
        </p:nvSpPr>
        <p:spPr>
          <a:xfrm>
            <a:off x="2010575" y="248796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32" name="Google Shape;332;p30"/>
          <p:cNvGrpSpPr/>
          <p:nvPr/>
        </p:nvGrpSpPr>
        <p:grpSpPr>
          <a:xfrm>
            <a:off x="1770356" y="4090280"/>
            <a:ext cx="240229" cy="233993"/>
            <a:chOff x="5548725" y="1996100"/>
            <a:chExt cx="275650" cy="269950"/>
          </a:xfrm>
        </p:grpSpPr>
        <p:sp>
          <p:nvSpPr>
            <p:cNvPr id="333" name="Google Shape;333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2010575" y="413421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36" name="Google Shape;336;p30"/>
          <p:cNvGrpSpPr/>
          <p:nvPr/>
        </p:nvGrpSpPr>
        <p:grpSpPr>
          <a:xfrm>
            <a:off x="5195568" y="2444030"/>
            <a:ext cx="240229" cy="233993"/>
            <a:chOff x="5548725" y="1996100"/>
            <a:chExt cx="275650" cy="269950"/>
          </a:xfrm>
        </p:grpSpPr>
        <p:sp>
          <p:nvSpPr>
            <p:cNvPr id="337" name="Google Shape;337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 txBox="1"/>
          <p:nvPr/>
        </p:nvSpPr>
        <p:spPr>
          <a:xfrm>
            <a:off x="5435788" y="248796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5195568" y="4090280"/>
            <a:ext cx="240229" cy="233993"/>
            <a:chOff x="5548725" y="1996100"/>
            <a:chExt cx="275650" cy="269950"/>
          </a:xfrm>
        </p:grpSpPr>
        <p:sp>
          <p:nvSpPr>
            <p:cNvPr id="341" name="Google Shape;341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0"/>
          <p:cNvSpPr txBox="1"/>
          <p:nvPr/>
        </p:nvSpPr>
        <p:spPr>
          <a:xfrm>
            <a:off x="5435788" y="4134213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402" name="Google Shape;402;p32"/>
          <p:cNvSpPr txBox="1">
            <a:spLocks noGrp="1"/>
          </p:cNvSpPr>
          <p:nvPr>
            <p:ph type="body" idx="1"/>
          </p:nvPr>
        </p:nvSpPr>
        <p:spPr>
          <a:xfrm>
            <a:off x="4068900" y="1479849"/>
            <a:ext cx="4355100" cy="300601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face a lot of problems with our Online Music Streaming platforms nowadays such as: </a:t>
            </a: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Audio Quality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Lack of Personalization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Expensive Subscription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No offline playback option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With MUSIFY we strive to provide a easy to use application which solves all these problems and provides quality music.</a:t>
            </a:r>
            <a:endParaRPr dirty="0"/>
          </a:p>
        </p:txBody>
      </p:sp>
      <p:grpSp>
        <p:nvGrpSpPr>
          <p:cNvPr id="403" name="Google Shape;403;p32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404" name="Google Shape;404;p32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" name="Google Shape;409;p32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11" name="Google Shape;411;p32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12" name="Google Shape;412;p32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32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15" name="Google Shape;415;p32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32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419" name="Google Shape;419;p32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7" name="Google Shape;427;p32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32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32"/>
          <p:cNvSpPr/>
          <p:nvPr/>
        </p:nvSpPr>
        <p:spPr>
          <a:xfrm>
            <a:off x="1484848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2776873" y="1553691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1484848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2776873" y="2804973"/>
            <a:ext cx="1021200" cy="1021500"/>
          </a:xfrm>
          <a:prstGeom prst="rect">
            <a:avLst/>
          </a:prstGeom>
          <a:gradFill>
            <a:gsLst>
              <a:gs pos="0">
                <a:schemeClr val="dk2"/>
              </a:gs>
              <a:gs pos="2000">
                <a:schemeClr val="dk2"/>
              </a:gs>
              <a:gs pos="50000">
                <a:schemeClr val="dk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3110946" y="3110579"/>
            <a:ext cx="353053" cy="410263"/>
            <a:chOff x="7684599" y="4152413"/>
            <a:chExt cx="388183" cy="451086"/>
          </a:xfrm>
        </p:grpSpPr>
        <p:sp>
          <p:nvSpPr>
            <p:cNvPr id="434" name="Google Shape;434;p32"/>
            <p:cNvSpPr/>
            <p:nvPr/>
          </p:nvSpPr>
          <p:spPr>
            <a:xfrm>
              <a:off x="7684599" y="4152413"/>
              <a:ext cx="388183" cy="451029"/>
            </a:xfrm>
            <a:custGeom>
              <a:avLst/>
              <a:gdLst/>
              <a:ahLst/>
              <a:cxnLst/>
              <a:rect l="l" t="t" r="r" b="b"/>
              <a:pathLst>
                <a:path w="8141" h="9459" extrusionOk="0">
                  <a:moveTo>
                    <a:pt x="2122" y="361"/>
                  </a:moveTo>
                  <a:lnTo>
                    <a:pt x="2192" y="472"/>
                  </a:lnTo>
                  <a:cubicBezTo>
                    <a:pt x="2260" y="570"/>
                    <a:pt x="2371" y="611"/>
                    <a:pt x="2482" y="611"/>
                  </a:cubicBezTo>
                  <a:lnTo>
                    <a:pt x="3467" y="611"/>
                  </a:lnTo>
                  <a:lnTo>
                    <a:pt x="3467" y="1665"/>
                  </a:lnTo>
                  <a:lnTo>
                    <a:pt x="1692" y="1665"/>
                  </a:lnTo>
                  <a:lnTo>
                    <a:pt x="1692" y="361"/>
                  </a:lnTo>
                  <a:close/>
                  <a:moveTo>
                    <a:pt x="5132" y="361"/>
                  </a:moveTo>
                  <a:lnTo>
                    <a:pt x="5215" y="472"/>
                  </a:lnTo>
                  <a:cubicBezTo>
                    <a:pt x="5284" y="570"/>
                    <a:pt x="5395" y="611"/>
                    <a:pt x="5506" y="611"/>
                  </a:cubicBezTo>
                  <a:lnTo>
                    <a:pt x="6476" y="611"/>
                  </a:lnTo>
                  <a:lnTo>
                    <a:pt x="6476" y="1665"/>
                  </a:lnTo>
                  <a:lnTo>
                    <a:pt x="4701" y="1665"/>
                  </a:lnTo>
                  <a:lnTo>
                    <a:pt x="4701" y="361"/>
                  </a:lnTo>
                  <a:close/>
                  <a:moveTo>
                    <a:pt x="2580" y="2123"/>
                  </a:moveTo>
                  <a:lnTo>
                    <a:pt x="3051" y="2622"/>
                  </a:lnTo>
                  <a:lnTo>
                    <a:pt x="2982" y="2622"/>
                  </a:lnTo>
                  <a:cubicBezTo>
                    <a:pt x="2871" y="2622"/>
                    <a:pt x="2787" y="2706"/>
                    <a:pt x="2787" y="2816"/>
                  </a:cubicBezTo>
                  <a:lnTo>
                    <a:pt x="2787" y="4189"/>
                  </a:lnTo>
                  <a:lnTo>
                    <a:pt x="2371" y="4189"/>
                  </a:lnTo>
                  <a:lnTo>
                    <a:pt x="2371" y="2816"/>
                  </a:lnTo>
                  <a:cubicBezTo>
                    <a:pt x="2371" y="2706"/>
                    <a:pt x="2288" y="2622"/>
                    <a:pt x="2177" y="2622"/>
                  </a:cubicBezTo>
                  <a:lnTo>
                    <a:pt x="2108" y="2622"/>
                  </a:lnTo>
                  <a:lnTo>
                    <a:pt x="2580" y="2123"/>
                  </a:lnTo>
                  <a:close/>
                  <a:moveTo>
                    <a:pt x="5006" y="3773"/>
                  </a:moveTo>
                  <a:lnTo>
                    <a:pt x="5006" y="4189"/>
                  </a:lnTo>
                  <a:lnTo>
                    <a:pt x="3162" y="4189"/>
                  </a:lnTo>
                  <a:lnTo>
                    <a:pt x="3162" y="3773"/>
                  </a:lnTo>
                  <a:close/>
                  <a:moveTo>
                    <a:pt x="5589" y="2136"/>
                  </a:moveTo>
                  <a:lnTo>
                    <a:pt x="6060" y="2636"/>
                  </a:lnTo>
                  <a:lnTo>
                    <a:pt x="5991" y="2636"/>
                  </a:lnTo>
                  <a:cubicBezTo>
                    <a:pt x="5894" y="2636"/>
                    <a:pt x="5811" y="2719"/>
                    <a:pt x="5811" y="2830"/>
                  </a:cubicBezTo>
                  <a:lnTo>
                    <a:pt x="5811" y="4189"/>
                  </a:lnTo>
                  <a:lnTo>
                    <a:pt x="5381" y="4189"/>
                  </a:lnTo>
                  <a:lnTo>
                    <a:pt x="5381" y="2830"/>
                  </a:lnTo>
                  <a:cubicBezTo>
                    <a:pt x="5381" y="2719"/>
                    <a:pt x="5298" y="2636"/>
                    <a:pt x="5200" y="2636"/>
                  </a:cubicBezTo>
                  <a:lnTo>
                    <a:pt x="5117" y="2636"/>
                  </a:lnTo>
                  <a:lnTo>
                    <a:pt x="5589" y="2136"/>
                  </a:lnTo>
                  <a:close/>
                  <a:moveTo>
                    <a:pt x="6393" y="4564"/>
                  </a:moveTo>
                  <a:lnTo>
                    <a:pt x="6393" y="7489"/>
                  </a:lnTo>
                  <a:lnTo>
                    <a:pt x="1748" y="7489"/>
                  </a:lnTo>
                  <a:lnTo>
                    <a:pt x="1748" y="4564"/>
                  </a:lnTo>
                  <a:close/>
                  <a:moveTo>
                    <a:pt x="6892" y="3773"/>
                  </a:moveTo>
                  <a:cubicBezTo>
                    <a:pt x="7059" y="3773"/>
                    <a:pt x="7197" y="3912"/>
                    <a:pt x="7197" y="4078"/>
                  </a:cubicBezTo>
                  <a:lnTo>
                    <a:pt x="7197" y="7933"/>
                  </a:lnTo>
                  <a:cubicBezTo>
                    <a:pt x="7197" y="8100"/>
                    <a:pt x="7059" y="8238"/>
                    <a:pt x="6892" y="8238"/>
                  </a:cubicBezTo>
                  <a:lnTo>
                    <a:pt x="1249" y="8238"/>
                  </a:lnTo>
                  <a:cubicBezTo>
                    <a:pt x="1082" y="8238"/>
                    <a:pt x="944" y="8100"/>
                    <a:pt x="944" y="7933"/>
                  </a:cubicBezTo>
                  <a:lnTo>
                    <a:pt x="944" y="4078"/>
                  </a:lnTo>
                  <a:cubicBezTo>
                    <a:pt x="944" y="3912"/>
                    <a:pt x="1082" y="3773"/>
                    <a:pt x="1249" y="3773"/>
                  </a:cubicBezTo>
                  <a:lnTo>
                    <a:pt x="1997" y="3773"/>
                  </a:lnTo>
                  <a:lnTo>
                    <a:pt x="1997" y="4189"/>
                  </a:lnTo>
                  <a:lnTo>
                    <a:pt x="1567" y="4189"/>
                  </a:lnTo>
                  <a:cubicBezTo>
                    <a:pt x="1456" y="4189"/>
                    <a:pt x="1373" y="4272"/>
                    <a:pt x="1373" y="4370"/>
                  </a:cubicBezTo>
                  <a:lnTo>
                    <a:pt x="1373" y="7670"/>
                  </a:lnTo>
                  <a:cubicBezTo>
                    <a:pt x="1373" y="7781"/>
                    <a:pt x="1456" y="7864"/>
                    <a:pt x="1567" y="7864"/>
                  </a:cubicBezTo>
                  <a:lnTo>
                    <a:pt x="6587" y="7864"/>
                  </a:lnTo>
                  <a:cubicBezTo>
                    <a:pt x="6685" y="7864"/>
                    <a:pt x="6768" y="7781"/>
                    <a:pt x="6768" y="7670"/>
                  </a:cubicBezTo>
                  <a:lnTo>
                    <a:pt x="6768" y="4370"/>
                  </a:lnTo>
                  <a:cubicBezTo>
                    <a:pt x="6768" y="4272"/>
                    <a:pt x="6685" y="4189"/>
                    <a:pt x="6587" y="4189"/>
                  </a:cubicBezTo>
                  <a:lnTo>
                    <a:pt x="6186" y="4189"/>
                  </a:lnTo>
                  <a:lnTo>
                    <a:pt x="6186" y="3773"/>
                  </a:lnTo>
                  <a:close/>
                  <a:moveTo>
                    <a:pt x="1678" y="1"/>
                  </a:moveTo>
                  <a:cubicBezTo>
                    <a:pt x="1484" y="1"/>
                    <a:pt x="1317" y="154"/>
                    <a:pt x="1317" y="348"/>
                  </a:cubicBezTo>
                  <a:lnTo>
                    <a:pt x="1317" y="1679"/>
                  </a:lnTo>
                  <a:cubicBezTo>
                    <a:pt x="1317" y="1873"/>
                    <a:pt x="1484" y="2040"/>
                    <a:pt x="1678" y="2040"/>
                  </a:cubicBezTo>
                  <a:lnTo>
                    <a:pt x="2149" y="2040"/>
                  </a:lnTo>
                  <a:lnTo>
                    <a:pt x="1539" y="2691"/>
                  </a:lnTo>
                  <a:cubicBezTo>
                    <a:pt x="1498" y="2733"/>
                    <a:pt x="1484" y="2816"/>
                    <a:pt x="1512" y="2885"/>
                  </a:cubicBezTo>
                  <a:cubicBezTo>
                    <a:pt x="1539" y="2955"/>
                    <a:pt x="1609" y="2996"/>
                    <a:pt x="1678" y="2996"/>
                  </a:cubicBezTo>
                  <a:lnTo>
                    <a:pt x="1997" y="2996"/>
                  </a:lnTo>
                  <a:lnTo>
                    <a:pt x="1997" y="3399"/>
                  </a:lnTo>
                  <a:lnTo>
                    <a:pt x="1249" y="3399"/>
                  </a:lnTo>
                  <a:cubicBezTo>
                    <a:pt x="874" y="3399"/>
                    <a:pt x="583" y="3704"/>
                    <a:pt x="583" y="4078"/>
                  </a:cubicBezTo>
                  <a:lnTo>
                    <a:pt x="583" y="7933"/>
                  </a:lnTo>
                  <a:cubicBezTo>
                    <a:pt x="583" y="8044"/>
                    <a:pt x="596" y="8142"/>
                    <a:pt x="652" y="8238"/>
                  </a:cubicBezTo>
                  <a:lnTo>
                    <a:pt x="180" y="8238"/>
                  </a:lnTo>
                  <a:cubicBezTo>
                    <a:pt x="84" y="8238"/>
                    <a:pt x="1" y="8322"/>
                    <a:pt x="1" y="8419"/>
                  </a:cubicBezTo>
                  <a:lnTo>
                    <a:pt x="1" y="8849"/>
                  </a:lnTo>
                  <a:cubicBezTo>
                    <a:pt x="1" y="9181"/>
                    <a:pt x="278" y="9459"/>
                    <a:pt x="611" y="9459"/>
                  </a:cubicBezTo>
                  <a:lnTo>
                    <a:pt x="3120" y="9459"/>
                  </a:lnTo>
                  <a:cubicBezTo>
                    <a:pt x="3218" y="9459"/>
                    <a:pt x="3301" y="9376"/>
                    <a:pt x="3301" y="9279"/>
                  </a:cubicBezTo>
                  <a:cubicBezTo>
                    <a:pt x="3301" y="9181"/>
                    <a:pt x="3218" y="9098"/>
                    <a:pt x="3120" y="9098"/>
                  </a:cubicBezTo>
                  <a:lnTo>
                    <a:pt x="611" y="9098"/>
                  </a:lnTo>
                  <a:cubicBezTo>
                    <a:pt x="472" y="9098"/>
                    <a:pt x="374" y="8987"/>
                    <a:pt x="374" y="8849"/>
                  </a:cubicBezTo>
                  <a:lnTo>
                    <a:pt x="374" y="8613"/>
                  </a:lnTo>
                  <a:lnTo>
                    <a:pt x="7780" y="8613"/>
                  </a:lnTo>
                  <a:lnTo>
                    <a:pt x="7780" y="8849"/>
                  </a:lnTo>
                  <a:cubicBezTo>
                    <a:pt x="7780" y="8987"/>
                    <a:pt x="7669" y="9098"/>
                    <a:pt x="7530" y="9098"/>
                  </a:cubicBezTo>
                  <a:lnTo>
                    <a:pt x="4784" y="9098"/>
                  </a:lnTo>
                  <a:cubicBezTo>
                    <a:pt x="4688" y="9098"/>
                    <a:pt x="4605" y="9181"/>
                    <a:pt x="4605" y="9279"/>
                  </a:cubicBezTo>
                  <a:cubicBezTo>
                    <a:pt x="4605" y="9376"/>
                    <a:pt x="4688" y="9459"/>
                    <a:pt x="4784" y="9459"/>
                  </a:cubicBezTo>
                  <a:lnTo>
                    <a:pt x="7530" y="9459"/>
                  </a:lnTo>
                  <a:cubicBezTo>
                    <a:pt x="7863" y="9459"/>
                    <a:pt x="8140" y="9181"/>
                    <a:pt x="8140" y="8849"/>
                  </a:cubicBezTo>
                  <a:lnTo>
                    <a:pt x="8140" y="8419"/>
                  </a:lnTo>
                  <a:cubicBezTo>
                    <a:pt x="8140" y="8322"/>
                    <a:pt x="8057" y="8238"/>
                    <a:pt x="7961" y="8238"/>
                  </a:cubicBezTo>
                  <a:lnTo>
                    <a:pt x="7489" y="8238"/>
                  </a:lnTo>
                  <a:cubicBezTo>
                    <a:pt x="7545" y="8142"/>
                    <a:pt x="7572" y="8044"/>
                    <a:pt x="7572" y="7933"/>
                  </a:cubicBezTo>
                  <a:lnTo>
                    <a:pt x="7572" y="4078"/>
                  </a:lnTo>
                  <a:cubicBezTo>
                    <a:pt x="7572" y="3704"/>
                    <a:pt x="7267" y="3399"/>
                    <a:pt x="6892" y="3399"/>
                  </a:cubicBezTo>
                  <a:lnTo>
                    <a:pt x="6186" y="3399"/>
                  </a:lnTo>
                  <a:lnTo>
                    <a:pt x="6186" y="3011"/>
                  </a:lnTo>
                  <a:lnTo>
                    <a:pt x="6491" y="3011"/>
                  </a:lnTo>
                  <a:cubicBezTo>
                    <a:pt x="6559" y="3011"/>
                    <a:pt x="6629" y="2968"/>
                    <a:pt x="6657" y="2900"/>
                  </a:cubicBezTo>
                  <a:cubicBezTo>
                    <a:pt x="6685" y="2830"/>
                    <a:pt x="6685" y="2761"/>
                    <a:pt x="6629" y="2706"/>
                  </a:cubicBezTo>
                  <a:lnTo>
                    <a:pt x="6005" y="2040"/>
                  </a:lnTo>
                  <a:lnTo>
                    <a:pt x="6491" y="2040"/>
                  </a:lnTo>
                  <a:cubicBezTo>
                    <a:pt x="6698" y="2040"/>
                    <a:pt x="6851" y="1873"/>
                    <a:pt x="6851" y="1679"/>
                  </a:cubicBezTo>
                  <a:lnTo>
                    <a:pt x="6851" y="598"/>
                  </a:lnTo>
                  <a:cubicBezTo>
                    <a:pt x="6851" y="403"/>
                    <a:pt x="6698" y="250"/>
                    <a:pt x="6491" y="250"/>
                  </a:cubicBezTo>
                  <a:lnTo>
                    <a:pt x="5506" y="250"/>
                  </a:lnTo>
                  <a:lnTo>
                    <a:pt x="5422" y="139"/>
                  </a:lnTo>
                  <a:cubicBezTo>
                    <a:pt x="5367" y="43"/>
                    <a:pt x="5256" y="1"/>
                    <a:pt x="5145" y="1"/>
                  </a:cubicBezTo>
                  <a:lnTo>
                    <a:pt x="4688" y="1"/>
                  </a:lnTo>
                  <a:cubicBezTo>
                    <a:pt x="4494" y="1"/>
                    <a:pt x="4341" y="154"/>
                    <a:pt x="4341" y="348"/>
                  </a:cubicBezTo>
                  <a:lnTo>
                    <a:pt x="4341" y="1679"/>
                  </a:lnTo>
                  <a:cubicBezTo>
                    <a:pt x="4341" y="1873"/>
                    <a:pt x="4494" y="2040"/>
                    <a:pt x="4688" y="2040"/>
                  </a:cubicBezTo>
                  <a:lnTo>
                    <a:pt x="5187" y="2040"/>
                  </a:lnTo>
                  <a:lnTo>
                    <a:pt x="4563" y="2706"/>
                  </a:lnTo>
                  <a:cubicBezTo>
                    <a:pt x="4507" y="2761"/>
                    <a:pt x="4494" y="2830"/>
                    <a:pt x="4521" y="2900"/>
                  </a:cubicBezTo>
                  <a:cubicBezTo>
                    <a:pt x="4563" y="2968"/>
                    <a:pt x="4618" y="3011"/>
                    <a:pt x="4701" y="3011"/>
                  </a:cubicBezTo>
                  <a:lnTo>
                    <a:pt x="5006" y="3011"/>
                  </a:lnTo>
                  <a:lnTo>
                    <a:pt x="5006" y="3399"/>
                  </a:lnTo>
                  <a:lnTo>
                    <a:pt x="3162" y="3399"/>
                  </a:lnTo>
                  <a:lnTo>
                    <a:pt x="3162" y="2996"/>
                  </a:lnTo>
                  <a:lnTo>
                    <a:pt x="3481" y="2996"/>
                  </a:lnTo>
                  <a:cubicBezTo>
                    <a:pt x="3551" y="2996"/>
                    <a:pt x="3619" y="2955"/>
                    <a:pt x="3647" y="2885"/>
                  </a:cubicBezTo>
                  <a:cubicBezTo>
                    <a:pt x="3675" y="2816"/>
                    <a:pt x="3662" y="2733"/>
                    <a:pt x="3606" y="2691"/>
                  </a:cubicBezTo>
                  <a:lnTo>
                    <a:pt x="2996" y="2040"/>
                  </a:lnTo>
                  <a:lnTo>
                    <a:pt x="3481" y="2040"/>
                  </a:lnTo>
                  <a:cubicBezTo>
                    <a:pt x="3675" y="2040"/>
                    <a:pt x="3828" y="1873"/>
                    <a:pt x="3828" y="1679"/>
                  </a:cubicBezTo>
                  <a:lnTo>
                    <a:pt x="3828" y="598"/>
                  </a:lnTo>
                  <a:cubicBezTo>
                    <a:pt x="3828" y="403"/>
                    <a:pt x="3675" y="250"/>
                    <a:pt x="3481" y="250"/>
                  </a:cubicBezTo>
                  <a:lnTo>
                    <a:pt x="2482" y="250"/>
                  </a:lnTo>
                  <a:lnTo>
                    <a:pt x="2414" y="139"/>
                  </a:lnTo>
                  <a:cubicBezTo>
                    <a:pt x="2344" y="43"/>
                    <a:pt x="2233" y="1"/>
                    <a:pt x="2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834659" y="4383059"/>
              <a:ext cx="96605" cy="111339"/>
            </a:xfrm>
            <a:custGeom>
              <a:avLst/>
              <a:gdLst/>
              <a:ahLst/>
              <a:cxnLst/>
              <a:rect l="l" t="t" r="r" b="b"/>
              <a:pathLst>
                <a:path w="2026" h="2335" extrusionOk="0">
                  <a:moveTo>
                    <a:pt x="764" y="1613"/>
                  </a:moveTo>
                  <a:cubicBezTo>
                    <a:pt x="861" y="1613"/>
                    <a:pt x="944" y="1682"/>
                    <a:pt x="944" y="1779"/>
                  </a:cubicBezTo>
                  <a:lnTo>
                    <a:pt x="944" y="1793"/>
                  </a:lnTo>
                  <a:cubicBezTo>
                    <a:pt x="944" y="1890"/>
                    <a:pt x="861" y="1973"/>
                    <a:pt x="764" y="1973"/>
                  </a:cubicBezTo>
                  <a:lnTo>
                    <a:pt x="542" y="1973"/>
                  </a:lnTo>
                  <a:cubicBezTo>
                    <a:pt x="445" y="1973"/>
                    <a:pt x="376" y="1890"/>
                    <a:pt x="376" y="1793"/>
                  </a:cubicBezTo>
                  <a:lnTo>
                    <a:pt x="376" y="1779"/>
                  </a:lnTo>
                  <a:cubicBezTo>
                    <a:pt x="376" y="1682"/>
                    <a:pt x="445" y="1613"/>
                    <a:pt x="542" y="1613"/>
                  </a:cubicBezTo>
                  <a:close/>
                  <a:moveTo>
                    <a:pt x="1111" y="1"/>
                  </a:moveTo>
                  <a:cubicBezTo>
                    <a:pt x="1097" y="1"/>
                    <a:pt x="1083" y="2"/>
                    <a:pt x="1069" y="4"/>
                  </a:cubicBezTo>
                  <a:cubicBezTo>
                    <a:pt x="999" y="32"/>
                    <a:pt x="944" y="101"/>
                    <a:pt x="944" y="184"/>
                  </a:cubicBezTo>
                  <a:lnTo>
                    <a:pt x="944" y="1266"/>
                  </a:lnTo>
                  <a:cubicBezTo>
                    <a:pt x="889" y="1252"/>
                    <a:pt x="820" y="1238"/>
                    <a:pt x="764" y="1238"/>
                  </a:cubicBezTo>
                  <a:lnTo>
                    <a:pt x="542" y="1238"/>
                  </a:lnTo>
                  <a:cubicBezTo>
                    <a:pt x="251" y="1238"/>
                    <a:pt x="1" y="1474"/>
                    <a:pt x="1" y="1779"/>
                  </a:cubicBezTo>
                  <a:lnTo>
                    <a:pt x="1" y="1793"/>
                  </a:lnTo>
                  <a:cubicBezTo>
                    <a:pt x="1" y="2098"/>
                    <a:pt x="251" y="2334"/>
                    <a:pt x="542" y="2334"/>
                  </a:cubicBezTo>
                  <a:lnTo>
                    <a:pt x="764" y="2334"/>
                  </a:lnTo>
                  <a:cubicBezTo>
                    <a:pt x="1069" y="2334"/>
                    <a:pt x="1305" y="2098"/>
                    <a:pt x="1305" y="1793"/>
                  </a:cubicBezTo>
                  <a:lnTo>
                    <a:pt x="1305" y="1779"/>
                  </a:lnTo>
                  <a:lnTo>
                    <a:pt x="1305" y="572"/>
                  </a:lnTo>
                  <a:cubicBezTo>
                    <a:pt x="1347" y="600"/>
                    <a:pt x="1388" y="614"/>
                    <a:pt x="1443" y="628"/>
                  </a:cubicBezTo>
                  <a:cubicBezTo>
                    <a:pt x="1596" y="670"/>
                    <a:pt x="1624" y="781"/>
                    <a:pt x="1637" y="794"/>
                  </a:cubicBezTo>
                  <a:lnTo>
                    <a:pt x="1637" y="809"/>
                  </a:lnTo>
                  <a:cubicBezTo>
                    <a:pt x="1660" y="888"/>
                    <a:pt x="1740" y="940"/>
                    <a:pt x="1822" y="940"/>
                  </a:cubicBezTo>
                  <a:cubicBezTo>
                    <a:pt x="1839" y="940"/>
                    <a:pt x="1857" y="938"/>
                    <a:pt x="1874" y="933"/>
                  </a:cubicBezTo>
                  <a:cubicBezTo>
                    <a:pt x="1970" y="892"/>
                    <a:pt x="2026" y="794"/>
                    <a:pt x="1985" y="698"/>
                  </a:cubicBezTo>
                  <a:lnTo>
                    <a:pt x="1985" y="683"/>
                  </a:lnTo>
                  <a:cubicBezTo>
                    <a:pt x="1985" y="670"/>
                    <a:pt x="1957" y="600"/>
                    <a:pt x="1901" y="517"/>
                  </a:cubicBezTo>
                  <a:cubicBezTo>
                    <a:pt x="1804" y="406"/>
                    <a:pt x="1693" y="323"/>
                    <a:pt x="1541" y="282"/>
                  </a:cubicBezTo>
                  <a:cubicBezTo>
                    <a:pt x="1374" y="226"/>
                    <a:pt x="1291" y="115"/>
                    <a:pt x="1277" y="101"/>
                  </a:cubicBezTo>
                  <a:cubicBezTo>
                    <a:pt x="1243" y="31"/>
                    <a:pt x="1179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63126" y="4585952"/>
              <a:ext cx="20551" cy="17547"/>
            </a:xfrm>
            <a:custGeom>
              <a:avLst/>
              <a:gdLst/>
              <a:ahLst/>
              <a:cxnLst/>
              <a:rect l="l" t="t" r="r" b="b"/>
              <a:pathLst>
                <a:path w="431" h="368" extrusionOk="0">
                  <a:moveTo>
                    <a:pt x="224" y="1"/>
                  </a:moveTo>
                  <a:cubicBezTo>
                    <a:pt x="185" y="1"/>
                    <a:pt x="145" y="12"/>
                    <a:pt x="112" y="34"/>
                  </a:cubicBezTo>
                  <a:cubicBezTo>
                    <a:pt x="29" y="89"/>
                    <a:pt x="1" y="200"/>
                    <a:pt x="56" y="284"/>
                  </a:cubicBezTo>
                  <a:cubicBezTo>
                    <a:pt x="101" y="337"/>
                    <a:pt x="163" y="368"/>
                    <a:pt x="223" y="368"/>
                  </a:cubicBezTo>
                  <a:cubicBezTo>
                    <a:pt x="257" y="368"/>
                    <a:pt x="290" y="359"/>
                    <a:pt x="319" y="339"/>
                  </a:cubicBezTo>
                  <a:cubicBezTo>
                    <a:pt x="402" y="284"/>
                    <a:pt x="430" y="159"/>
                    <a:pt x="375" y="76"/>
                  </a:cubicBezTo>
                  <a:cubicBezTo>
                    <a:pt x="341" y="26"/>
                    <a:pt x="283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2"/>
          <p:cNvGrpSpPr/>
          <p:nvPr/>
        </p:nvGrpSpPr>
        <p:grpSpPr>
          <a:xfrm>
            <a:off x="1790035" y="3184379"/>
            <a:ext cx="410826" cy="262675"/>
            <a:chOff x="7652841" y="3500626"/>
            <a:chExt cx="451706" cy="288813"/>
          </a:xfrm>
        </p:grpSpPr>
        <p:sp>
          <p:nvSpPr>
            <p:cNvPr id="438" name="Google Shape;438;p32"/>
            <p:cNvSpPr/>
            <p:nvPr/>
          </p:nvSpPr>
          <p:spPr>
            <a:xfrm>
              <a:off x="7727561" y="3500626"/>
              <a:ext cx="299637" cy="288813"/>
            </a:xfrm>
            <a:custGeom>
              <a:avLst/>
              <a:gdLst/>
              <a:ahLst/>
              <a:cxnLst/>
              <a:rect l="l" t="t" r="r" b="b"/>
              <a:pathLst>
                <a:path w="6284" h="6057" extrusionOk="0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8038363" y="3565667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8068785" y="3533576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7686554" y="3565667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7652841" y="3533576"/>
              <a:ext cx="35762" cy="166603"/>
            </a:xfrm>
            <a:custGeom>
              <a:avLst/>
              <a:gdLst/>
              <a:ahLst/>
              <a:cxnLst/>
              <a:rect l="l" t="t" r="r" b="b"/>
              <a:pathLst>
                <a:path w="750" h="3494" extrusionOk="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7931933" y="3713724"/>
              <a:ext cx="19168" cy="17643"/>
            </a:xfrm>
            <a:custGeom>
              <a:avLst/>
              <a:gdLst/>
              <a:ahLst/>
              <a:cxnLst/>
              <a:rect l="l" t="t" r="r" b="b"/>
              <a:pathLst>
                <a:path w="402" h="370" extrusionOk="0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2"/>
          <p:cNvGrpSpPr/>
          <p:nvPr/>
        </p:nvGrpSpPr>
        <p:grpSpPr>
          <a:xfrm>
            <a:off x="3082064" y="1886404"/>
            <a:ext cx="410818" cy="356088"/>
            <a:chOff x="7652841" y="2716136"/>
            <a:chExt cx="451696" cy="391521"/>
          </a:xfrm>
        </p:grpSpPr>
        <p:sp>
          <p:nvSpPr>
            <p:cNvPr id="445" name="Google Shape;445;p32"/>
            <p:cNvSpPr/>
            <p:nvPr/>
          </p:nvSpPr>
          <p:spPr>
            <a:xfrm>
              <a:off x="7693849" y="2750516"/>
              <a:ext cx="19884" cy="17643"/>
            </a:xfrm>
            <a:custGeom>
              <a:avLst/>
              <a:gdLst/>
              <a:ahLst/>
              <a:cxnLst/>
              <a:rect l="l" t="t" r="r" b="b"/>
              <a:pathLst>
                <a:path w="417" h="370" extrusionOk="0">
                  <a:moveTo>
                    <a:pt x="202" y="1"/>
                  </a:moveTo>
                  <a:cubicBezTo>
                    <a:pt x="180" y="1"/>
                    <a:pt x="159" y="5"/>
                    <a:pt x="139" y="15"/>
                  </a:cubicBezTo>
                  <a:cubicBezTo>
                    <a:pt x="42" y="56"/>
                    <a:pt x="1" y="167"/>
                    <a:pt x="42" y="250"/>
                  </a:cubicBezTo>
                  <a:cubicBezTo>
                    <a:pt x="64" y="328"/>
                    <a:pt x="138" y="370"/>
                    <a:pt x="217" y="370"/>
                  </a:cubicBezTo>
                  <a:cubicBezTo>
                    <a:pt x="237" y="370"/>
                    <a:pt x="258" y="367"/>
                    <a:pt x="278" y="361"/>
                  </a:cubicBezTo>
                  <a:cubicBezTo>
                    <a:pt x="375" y="320"/>
                    <a:pt x="417" y="209"/>
                    <a:pt x="375" y="112"/>
                  </a:cubicBezTo>
                  <a:cubicBezTo>
                    <a:pt x="343" y="48"/>
                    <a:pt x="271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7730184" y="2750659"/>
              <a:ext cx="20170" cy="17786"/>
            </a:xfrm>
            <a:custGeom>
              <a:avLst/>
              <a:gdLst/>
              <a:ahLst/>
              <a:cxnLst/>
              <a:rect l="l" t="t" r="r" b="b"/>
              <a:pathLst>
                <a:path w="423" h="373" extrusionOk="0">
                  <a:moveTo>
                    <a:pt x="201" y="0"/>
                  </a:moveTo>
                  <a:cubicBezTo>
                    <a:pt x="171" y="0"/>
                    <a:pt x="141" y="8"/>
                    <a:pt x="112" y="25"/>
                  </a:cubicBezTo>
                  <a:cubicBezTo>
                    <a:pt x="29" y="67"/>
                    <a:pt x="1" y="164"/>
                    <a:pt x="43" y="247"/>
                  </a:cubicBezTo>
                  <a:cubicBezTo>
                    <a:pt x="71" y="330"/>
                    <a:pt x="140" y="373"/>
                    <a:pt x="223" y="373"/>
                  </a:cubicBezTo>
                  <a:cubicBezTo>
                    <a:pt x="293" y="358"/>
                    <a:pt x="361" y="303"/>
                    <a:pt x="389" y="234"/>
                  </a:cubicBezTo>
                  <a:cubicBezTo>
                    <a:pt x="423" y="113"/>
                    <a:pt x="316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7652841" y="2716136"/>
              <a:ext cx="451696" cy="391521"/>
            </a:xfrm>
            <a:custGeom>
              <a:avLst/>
              <a:gdLst/>
              <a:ahLst/>
              <a:cxnLst/>
              <a:rect l="l" t="t" r="r" b="b"/>
              <a:pathLst>
                <a:path w="9473" h="8211" extrusionOk="0">
                  <a:moveTo>
                    <a:pt x="7101" y="361"/>
                  </a:moveTo>
                  <a:cubicBezTo>
                    <a:pt x="7420" y="361"/>
                    <a:pt x="7669" y="625"/>
                    <a:pt x="7669" y="930"/>
                  </a:cubicBezTo>
                  <a:lnTo>
                    <a:pt x="7669" y="1415"/>
                  </a:lnTo>
                  <a:lnTo>
                    <a:pt x="375" y="1415"/>
                  </a:lnTo>
                  <a:lnTo>
                    <a:pt x="375" y="930"/>
                  </a:lnTo>
                  <a:cubicBezTo>
                    <a:pt x="375" y="625"/>
                    <a:pt x="624" y="361"/>
                    <a:pt x="944" y="361"/>
                  </a:cubicBezTo>
                  <a:close/>
                  <a:moveTo>
                    <a:pt x="7669" y="1776"/>
                  </a:moveTo>
                  <a:lnTo>
                    <a:pt x="7669" y="4993"/>
                  </a:lnTo>
                  <a:cubicBezTo>
                    <a:pt x="7115" y="5063"/>
                    <a:pt x="6615" y="5423"/>
                    <a:pt x="6380" y="5936"/>
                  </a:cubicBezTo>
                  <a:lnTo>
                    <a:pt x="1138" y="5936"/>
                  </a:lnTo>
                  <a:cubicBezTo>
                    <a:pt x="1040" y="5936"/>
                    <a:pt x="957" y="6019"/>
                    <a:pt x="957" y="6117"/>
                  </a:cubicBezTo>
                  <a:lnTo>
                    <a:pt x="957" y="7060"/>
                  </a:lnTo>
                  <a:cubicBezTo>
                    <a:pt x="957" y="7171"/>
                    <a:pt x="1040" y="7254"/>
                    <a:pt x="1138" y="7254"/>
                  </a:cubicBezTo>
                  <a:lnTo>
                    <a:pt x="3037" y="7254"/>
                  </a:lnTo>
                  <a:cubicBezTo>
                    <a:pt x="3135" y="7254"/>
                    <a:pt x="3218" y="7171"/>
                    <a:pt x="3218" y="7060"/>
                  </a:cubicBezTo>
                  <a:cubicBezTo>
                    <a:pt x="3218" y="6962"/>
                    <a:pt x="3135" y="6879"/>
                    <a:pt x="3037" y="6879"/>
                  </a:cubicBezTo>
                  <a:lnTo>
                    <a:pt x="1318" y="6879"/>
                  </a:lnTo>
                  <a:lnTo>
                    <a:pt x="1318" y="6311"/>
                  </a:lnTo>
                  <a:lnTo>
                    <a:pt x="6269" y="6311"/>
                  </a:lnTo>
                  <a:cubicBezTo>
                    <a:pt x="6241" y="6407"/>
                    <a:pt x="6241" y="6505"/>
                    <a:pt x="6241" y="6602"/>
                  </a:cubicBezTo>
                  <a:cubicBezTo>
                    <a:pt x="6241" y="6699"/>
                    <a:pt x="6241" y="6782"/>
                    <a:pt x="6269" y="6879"/>
                  </a:cubicBezTo>
                  <a:lnTo>
                    <a:pt x="4660" y="6879"/>
                  </a:lnTo>
                  <a:cubicBezTo>
                    <a:pt x="4563" y="6879"/>
                    <a:pt x="4480" y="6962"/>
                    <a:pt x="4480" y="7060"/>
                  </a:cubicBezTo>
                  <a:cubicBezTo>
                    <a:pt x="4480" y="7171"/>
                    <a:pt x="4563" y="7254"/>
                    <a:pt x="4660" y="7254"/>
                  </a:cubicBezTo>
                  <a:lnTo>
                    <a:pt x="6380" y="7254"/>
                  </a:lnTo>
                  <a:cubicBezTo>
                    <a:pt x="6477" y="7476"/>
                    <a:pt x="6630" y="7683"/>
                    <a:pt x="6824" y="7850"/>
                  </a:cubicBezTo>
                  <a:lnTo>
                    <a:pt x="944" y="7850"/>
                  </a:lnTo>
                  <a:cubicBezTo>
                    <a:pt x="624" y="7850"/>
                    <a:pt x="375" y="7587"/>
                    <a:pt x="375" y="7282"/>
                  </a:cubicBezTo>
                  <a:lnTo>
                    <a:pt x="375" y="1776"/>
                  </a:lnTo>
                  <a:close/>
                  <a:moveTo>
                    <a:pt x="7850" y="5353"/>
                  </a:moveTo>
                  <a:cubicBezTo>
                    <a:pt x="8543" y="5353"/>
                    <a:pt x="9098" y="5908"/>
                    <a:pt x="9098" y="6602"/>
                  </a:cubicBezTo>
                  <a:cubicBezTo>
                    <a:pt x="9098" y="7295"/>
                    <a:pt x="8543" y="7850"/>
                    <a:pt x="7850" y="7850"/>
                  </a:cubicBezTo>
                  <a:cubicBezTo>
                    <a:pt x="7170" y="7850"/>
                    <a:pt x="6602" y="7282"/>
                    <a:pt x="6602" y="6602"/>
                  </a:cubicBezTo>
                  <a:cubicBezTo>
                    <a:pt x="6602" y="6518"/>
                    <a:pt x="6615" y="6435"/>
                    <a:pt x="6630" y="6352"/>
                  </a:cubicBezTo>
                  <a:cubicBezTo>
                    <a:pt x="6754" y="5784"/>
                    <a:pt x="7253" y="5353"/>
                    <a:pt x="7850" y="5353"/>
                  </a:cubicBezTo>
                  <a:close/>
                  <a:moveTo>
                    <a:pt x="944" y="0"/>
                  </a:moveTo>
                  <a:cubicBezTo>
                    <a:pt x="430" y="0"/>
                    <a:pt x="1" y="416"/>
                    <a:pt x="1" y="930"/>
                  </a:cubicBezTo>
                  <a:lnTo>
                    <a:pt x="1" y="7282"/>
                  </a:lnTo>
                  <a:cubicBezTo>
                    <a:pt x="1" y="7794"/>
                    <a:pt x="430" y="8210"/>
                    <a:pt x="944" y="8210"/>
                  </a:cubicBezTo>
                  <a:lnTo>
                    <a:pt x="7850" y="8210"/>
                  </a:lnTo>
                  <a:cubicBezTo>
                    <a:pt x="8751" y="8210"/>
                    <a:pt x="9472" y="7489"/>
                    <a:pt x="9472" y="6602"/>
                  </a:cubicBezTo>
                  <a:cubicBezTo>
                    <a:pt x="9472" y="5770"/>
                    <a:pt x="8849" y="5091"/>
                    <a:pt x="8044" y="4993"/>
                  </a:cubicBezTo>
                  <a:lnTo>
                    <a:pt x="8044" y="930"/>
                  </a:lnTo>
                  <a:cubicBezTo>
                    <a:pt x="8044" y="416"/>
                    <a:pt x="7614" y="0"/>
                    <a:pt x="7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7698474" y="2819276"/>
              <a:ext cx="157400" cy="158115"/>
            </a:xfrm>
            <a:custGeom>
              <a:avLst/>
              <a:gdLst/>
              <a:ahLst/>
              <a:cxnLst/>
              <a:rect l="l" t="t" r="r" b="b"/>
              <a:pathLst>
                <a:path w="3301" h="3316" extrusionOk="0">
                  <a:moveTo>
                    <a:pt x="1651" y="1138"/>
                  </a:moveTo>
                  <a:cubicBezTo>
                    <a:pt x="1790" y="1138"/>
                    <a:pt x="1914" y="1249"/>
                    <a:pt x="1914" y="1402"/>
                  </a:cubicBezTo>
                  <a:cubicBezTo>
                    <a:pt x="1914" y="1541"/>
                    <a:pt x="1790" y="1652"/>
                    <a:pt x="1651" y="1652"/>
                  </a:cubicBezTo>
                  <a:cubicBezTo>
                    <a:pt x="1512" y="1652"/>
                    <a:pt x="1401" y="1541"/>
                    <a:pt x="1401" y="1402"/>
                  </a:cubicBezTo>
                  <a:cubicBezTo>
                    <a:pt x="1401" y="1249"/>
                    <a:pt x="1512" y="1138"/>
                    <a:pt x="1651" y="1138"/>
                  </a:cubicBezTo>
                  <a:close/>
                  <a:moveTo>
                    <a:pt x="1651" y="376"/>
                  </a:moveTo>
                  <a:cubicBezTo>
                    <a:pt x="2358" y="376"/>
                    <a:pt x="2940" y="944"/>
                    <a:pt x="2940" y="1652"/>
                  </a:cubicBezTo>
                  <a:cubicBezTo>
                    <a:pt x="2940" y="1915"/>
                    <a:pt x="2857" y="2151"/>
                    <a:pt x="2718" y="2358"/>
                  </a:cubicBezTo>
                  <a:cubicBezTo>
                    <a:pt x="2607" y="2109"/>
                    <a:pt x="2413" y="1887"/>
                    <a:pt x="2164" y="1776"/>
                  </a:cubicBezTo>
                  <a:cubicBezTo>
                    <a:pt x="2233" y="1665"/>
                    <a:pt x="2275" y="1541"/>
                    <a:pt x="2275" y="1402"/>
                  </a:cubicBezTo>
                  <a:cubicBezTo>
                    <a:pt x="2275" y="1055"/>
                    <a:pt x="1997" y="764"/>
                    <a:pt x="1651" y="764"/>
                  </a:cubicBezTo>
                  <a:cubicBezTo>
                    <a:pt x="1304" y="764"/>
                    <a:pt x="1026" y="1055"/>
                    <a:pt x="1026" y="1402"/>
                  </a:cubicBezTo>
                  <a:cubicBezTo>
                    <a:pt x="1026" y="1541"/>
                    <a:pt x="1069" y="1665"/>
                    <a:pt x="1152" y="1776"/>
                  </a:cubicBezTo>
                  <a:cubicBezTo>
                    <a:pt x="902" y="1887"/>
                    <a:pt x="694" y="2109"/>
                    <a:pt x="583" y="2358"/>
                  </a:cubicBezTo>
                  <a:cubicBezTo>
                    <a:pt x="444" y="2151"/>
                    <a:pt x="375" y="1915"/>
                    <a:pt x="375" y="1652"/>
                  </a:cubicBezTo>
                  <a:cubicBezTo>
                    <a:pt x="361" y="944"/>
                    <a:pt x="943" y="376"/>
                    <a:pt x="1651" y="376"/>
                  </a:cubicBezTo>
                  <a:close/>
                  <a:moveTo>
                    <a:pt x="1651" y="2026"/>
                  </a:moveTo>
                  <a:cubicBezTo>
                    <a:pt x="2039" y="2026"/>
                    <a:pt x="2372" y="2303"/>
                    <a:pt x="2441" y="2678"/>
                  </a:cubicBezTo>
                  <a:cubicBezTo>
                    <a:pt x="2208" y="2846"/>
                    <a:pt x="1938" y="2942"/>
                    <a:pt x="1655" y="2942"/>
                  </a:cubicBezTo>
                  <a:cubicBezTo>
                    <a:pt x="1635" y="2942"/>
                    <a:pt x="1615" y="2942"/>
                    <a:pt x="1596" y="2941"/>
                  </a:cubicBezTo>
                  <a:cubicBezTo>
                    <a:pt x="1331" y="2928"/>
                    <a:pt x="1082" y="2830"/>
                    <a:pt x="874" y="2678"/>
                  </a:cubicBezTo>
                  <a:cubicBezTo>
                    <a:pt x="943" y="2303"/>
                    <a:pt x="1263" y="2026"/>
                    <a:pt x="1651" y="2026"/>
                  </a:cubicBezTo>
                  <a:close/>
                  <a:moveTo>
                    <a:pt x="1651" y="1"/>
                  </a:moveTo>
                  <a:cubicBezTo>
                    <a:pt x="736" y="1"/>
                    <a:pt x="0" y="750"/>
                    <a:pt x="0" y="1652"/>
                  </a:cubicBezTo>
                  <a:cubicBezTo>
                    <a:pt x="0" y="2123"/>
                    <a:pt x="194" y="2580"/>
                    <a:pt x="555" y="2885"/>
                  </a:cubicBezTo>
                  <a:cubicBezTo>
                    <a:pt x="860" y="3163"/>
                    <a:pt x="1248" y="3316"/>
                    <a:pt x="1651" y="3316"/>
                  </a:cubicBezTo>
                  <a:cubicBezTo>
                    <a:pt x="2053" y="3316"/>
                    <a:pt x="2455" y="3163"/>
                    <a:pt x="2760" y="2885"/>
                  </a:cubicBezTo>
                  <a:cubicBezTo>
                    <a:pt x="3107" y="2580"/>
                    <a:pt x="3301" y="2123"/>
                    <a:pt x="3301" y="1652"/>
                  </a:cubicBezTo>
                  <a:cubicBezTo>
                    <a:pt x="3301" y="750"/>
                    <a:pt x="2566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7988772" y="3002619"/>
              <a:ext cx="79391" cy="58745"/>
            </a:xfrm>
            <a:custGeom>
              <a:avLst/>
              <a:gdLst/>
              <a:ahLst/>
              <a:cxnLst/>
              <a:rect l="l" t="t" r="r" b="b"/>
              <a:pathLst>
                <a:path w="1665" h="1232" extrusionOk="0">
                  <a:moveTo>
                    <a:pt x="1456" y="1"/>
                  </a:moveTo>
                  <a:cubicBezTo>
                    <a:pt x="1411" y="1"/>
                    <a:pt x="1366" y="18"/>
                    <a:pt x="1332" y="53"/>
                  </a:cubicBezTo>
                  <a:lnTo>
                    <a:pt x="597" y="788"/>
                  </a:lnTo>
                  <a:lnTo>
                    <a:pt x="347" y="538"/>
                  </a:lnTo>
                  <a:cubicBezTo>
                    <a:pt x="305" y="497"/>
                    <a:pt x="257" y="476"/>
                    <a:pt x="210" y="476"/>
                  </a:cubicBezTo>
                  <a:cubicBezTo>
                    <a:pt x="163" y="476"/>
                    <a:pt x="118" y="497"/>
                    <a:pt x="84" y="538"/>
                  </a:cubicBezTo>
                  <a:cubicBezTo>
                    <a:pt x="1" y="608"/>
                    <a:pt x="1" y="719"/>
                    <a:pt x="84" y="788"/>
                  </a:cubicBezTo>
                  <a:lnTo>
                    <a:pt x="458" y="1176"/>
                  </a:lnTo>
                  <a:cubicBezTo>
                    <a:pt x="500" y="1218"/>
                    <a:pt x="541" y="1232"/>
                    <a:pt x="597" y="1232"/>
                  </a:cubicBezTo>
                  <a:cubicBezTo>
                    <a:pt x="639" y="1232"/>
                    <a:pt x="694" y="1218"/>
                    <a:pt x="722" y="1176"/>
                  </a:cubicBezTo>
                  <a:lnTo>
                    <a:pt x="1582" y="316"/>
                  </a:lnTo>
                  <a:cubicBezTo>
                    <a:pt x="1665" y="247"/>
                    <a:pt x="1665" y="122"/>
                    <a:pt x="1582" y="53"/>
                  </a:cubicBezTo>
                  <a:cubicBezTo>
                    <a:pt x="1547" y="18"/>
                    <a:pt x="1502" y="1"/>
                    <a:pt x="1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7879004" y="2889371"/>
              <a:ext cx="29802" cy="17929"/>
            </a:xfrm>
            <a:custGeom>
              <a:avLst/>
              <a:gdLst/>
              <a:ahLst/>
              <a:cxnLst/>
              <a:rect l="l" t="t" r="r" b="b"/>
              <a:pathLst>
                <a:path w="625" h="376" extrusionOk="0">
                  <a:moveTo>
                    <a:pt x="180" y="1"/>
                  </a:moveTo>
                  <a:cubicBezTo>
                    <a:pt x="84" y="1"/>
                    <a:pt x="1" y="84"/>
                    <a:pt x="1" y="195"/>
                  </a:cubicBezTo>
                  <a:cubicBezTo>
                    <a:pt x="1" y="293"/>
                    <a:pt x="84" y="376"/>
                    <a:pt x="180" y="376"/>
                  </a:cubicBezTo>
                  <a:lnTo>
                    <a:pt x="430" y="376"/>
                  </a:lnTo>
                  <a:cubicBezTo>
                    <a:pt x="541" y="376"/>
                    <a:pt x="624" y="293"/>
                    <a:pt x="624" y="195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79004" y="2935052"/>
              <a:ext cx="29802" cy="17881"/>
            </a:xfrm>
            <a:custGeom>
              <a:avLst/>
              <a:gdLst/>
              <a:ahLst/>
              <a:cxnLst/>
              <a:rect l="l" t="t" r="r" b="b"/>
              <a:pathLst>
                <a:path w="625" h="375" extrusionOk="0">
                  <a:moveTo>
                    <a:pt x="180" y="0"/>
                  </a:moveTo>
                  <a:cubicBezTo>
                    <a:pt x="84" y="0"/>
                    <a:pt x="1" y="84"/>
                    <a:pt x="1" y="194"/>
                  </a:cubicBezTo>
                  <a:cubicBezTo>
                    <a:pt x="1" y="291"/>
                    <a:pt x="84" y="374"/>
                    <a:pt x="180" y="374"/>
                  </a:cubicBezTo>
                  <a:lnTo>
                    <a:pt x="430" y="374"/>
                  </a:lnTo>
                  <a:cubicBezTo>
                    <a:pt x="541" y="374"/>
                    <a:pt x="624" y="291"/>
                    <a:pt x="624" y="194"/>
                  </a:cubicBezTo>
                  <a:cubicBezTo>
                    <a:pt x="624" y="84"/>
                    <a:pt x="541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7926640" y="2889371"/>
              <a:ext cx="64848" cy="17929"/>
            </a:xfrm>
            <a:custGeom>
              <a:avLst/>
              <a:gdLst/>
              <a:ahLst/>
              <a:cxnLst/>
              <a:rect l="l" t="t" r="r" b="b"/>
              <a:pathLst>
                <a:path w="1360" h="376" extrusionOk="0">
                  <a:moveTo>
                    <a:pt x="180" y="1"/>
                  </a:moveTo>
                  <a:cubicBezTo>
                    <a:pt x="83" y="1"/>
                    <a:pt x="0" y="84"/>
                    <a:pt x="0" y="195"/>
                  </a:cubicBezTo>
                  <a:cubicBezTo>
                    <a:pt x="0" y="293"/>
                    <a:pt x="83" y="376"/>
                    <a:pt x="180" y="376"/>
                  </a:cubicBezTo>
                  <a:lnTo>
                    <a:pt x="1178" y="376"/>
                  </a:lnTo>
                  <a:cubicBezTo>
                    <a:pt x="1276" y="376"/>
                    <a:pt x="1359" y="293"/>
                    <a:pt x="1359" y="195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7879004" y="2843785"/>
              <a:ext cx="29802" cy="17261"/>
            </a:xfrm>
            <a:custGeom>
              <a:avLst/>
              <a:gdLst/>
              <a:ahLst/>
              <a:cxnLst/>
              <a:rect l="l" t="t" r="r" b="b"/>
              <a:pathLst>
                <a:path w="625" h="362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cubicBezTo>
                    <a:pt x="1" y="278"/>
                    <a:pt x="84" y="361"/>
                    <a:pt x="180" y="361"/>
                  </a:cubicBezTo>
                  <a:lnTo>
                    <a:pt x="430" y="361"/>
                  </a:lnTo>
                  <a:cubicBezTo>
                    <a:pt x="541" y="361"/>
                    <a:pt x="624" y="278"/>
                    <a:pt x="624" y="180"/>
                  </a:cubicBezTo>
                  <a:cubicBezTo>
                    <a:pt x="624" y="84"/>
                    <a:pt x="541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926640" y="2843785"/>
              <a:ext cx="64848" cy="17261"/>
            </a:xfrm>
            <a:custGeom>
              <a:avLst/>
              <a:gdLst/>
              <a:ahLst/>
              <a:cxnLst/>
              <a:rect l="l" t="t" r="r" b="b"/>
              <a:pathLst>
                <a:path w="1360" h="362" extrusionOk="0">
                  <a:moveTo>
                    <a:pt x="180" y="1"/>
                  </a:moveTo>
                  <a:cubicBezTo>
                    <a:pt x="83" y="1"/>
                    <a:pt x="0" y="84"/>
                    <a:pt x="0" y="180"/>
                  </a:cubicBezTo>
                  <a:cubicBezTo>
                    <a:pt x="0" y="278"/>
                    <a:pt x="83" y="361"/>
                    <a:pt x="180" y="361"/>
                  </a:cubicBezTo>
                  <a:lnTo>
                    <a:pt x="1178" y="361"/>
                  </a:lnTo>
                  <a:cubicBezTo>
                    <a:pt x="1276" y="361"/>
                    <a:pt x="1359" y="278"/>
                    <a:pt x="1359" y="180"/>
                  </a:cubicBezTo>
                  <a:cubicBezTo>
                    <a:pt x="1359" y="84"/>
                    <a:pt x="1276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7926640" y="2935052"/>
              <a:ext cx="64848" cy="17881"/>
            </a:xfrm>
            <a:custGeom>
              <a:avLst/>
              <a:gdLst/>
              <a:ahLst/>
              <a:cxnLst/>
              <a:rect l="l" t="t" r="r" b="b"/>
              <a:pathLst>
                <a:path w="1360" h="375" extrusionOk="0">
                  <a:moveTo>
                    <a:pt x="180" y="0"/>
                  </a:moveTo>
                  <a:cubicBezTo>
                    <a:pt x="83" y="0"/>
                    <a:pt x="0" y="84"/>
                    <a:pt x="0" y="194"/>
                  </a:cubicBezTo>
                  <a:cubicBezTo>
                    <a:pt x="0" y="291"/>
                    <a:pt x="83" y="374"/>
                    <a:pt x="180" y="374"/>
                  </a:cubicBezTo>
                  <a:lnTo>
                    <a:pt x="1178" y="374"/>
                  </a:lnTo>
                  <a:cubicBezTo>
                    <a:pt x="1276" y="374"/>
                    <a:pt x="1359" y="291"/>
                    <a:pt x="1359" y="194"/>
                  </a:cubicBezTo>
                  <a:cubicBezTo>
                    <a:pt x="1359" y="84"/>
                    <a:pt x="1276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7826123" y="3044056"/>
              <a:ext cx="20837" cy="17356"/>
            </a:xfrm>
            <a:custGeom>
              <a:avLst/>
              <a:gdLst/>
              <a:ahLst/>
              <a:cxnLst/>
              <a:rect l="l" t="t" r="r" b="b"/>
              <a:pathLst>
                <a:path w="437" h="364" extrusionOk="0">
                  <a:moveTo>
                    <a:pt x="214" y="0"/>
                  </a:moveTo>
                  <a:cubicBezTo>
                    <a:pt x="190" y="0"/>
                    <a:pt x="164" y="5"/>
                    <a:pt x="139" y="16"/>
                  </a:cubicBezTo>
                  <a:cubicBezTo>
                    <a:pt x="41" y="57"/>
                    <a:pt x="0" y="168"/>
                    <a:pt x="41" y="252"/>
                  </a:cubicBezTo>
                  <a:cubicBezTo>
                    <a:pt x="71" y="331"/>
                    <a:pt x="134" y="364"/>
                    <a:pt x="199" y="364"/>
                  </a:cubicBezTo>
                  <a:cubicBezTo>
                    <a:pt x="316" y="364"/>
                    <a:pt x="437" y="256"/>
                    <a:pt x="374" y="113"/>
                  </a:cubicBezTo>
                  <a:cubicBezTo>
                    <a:pt x="344" y="42"/>
                    <a:pt x="283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2"/>
          <p:cNvGrpSpPr/>
          <p:nvPr/>
        </p:nvGrpSpPr>
        <p:grpSpPr>
          <a:xfrm>
            <a:off x="1790039" y="1870567"/>
            <a:ext cx="410818" cy="387746"/>
            <a:chOff x="7652841" y="1965835"/>
            <a:chExt cx="451696" cy="426329"/>
          </a:xfrm>
        </p:grpSpPr>
        <p:sp>
          <p:nvSpPr>
            <p:cNvPr id="458" name="Google Shape;458;p32"/>
            <p:cNvSpPr/>
            <p:nvPr/>
          </p:nvSpPr>
          <p:spPr>
            <a:xfrm>
              <a:off x="7775150" y="2146127"/>
              <a:ext cx="38432" cy="76721"/>
            </a:xfrm>
            <a:custGeom>
              <a:avLst/>
              <a:gdLst/>
              <a:ahLst/>
              <a:cxnLst/>
              <a:rect l="l" t="t" r="r" b="b"/>
              <a:pathLst>
                <a:path w="806" h="1609" extrusionOk="0">
                  <a:moveTo>
                    <a:pt x="195" y="0"/>
                  </a:moveTo>
                  <a:cubicBezTo>
                    <a:pt x="84" y="0"/>
                    <a:pt x="1" y="83"/>
                    <a:pt x="1" y="194"/>
                  </a:cubicBezTo>
                  <a:lnTo>
                    <a:pt x="1" y="1429"/>
                  </a:lnTo>
                  <a:cubicBezTo>
                    <a:pt x="1" y="1512"/>
                    <a:pt x="71" y="1596"/>
                    <a:pt x="167" y="1609"/>
                  </a:cubicBezTo>
                  <a:lnTo>
                    <a:pt x="625" y="1609"/>
                  </a:lnTo>
                  <a:cubicBezTo>
                    <a:pt x="736" y="1609"/>
                    <a:pt x="805" y="1526"/>
                    <a:pt x="805" y="1429"/>
                  </a:cubicBezTo>
                  <a:cubicBezTo>
                    <a:pt x="805" y="1332"/>
                    <a:pt x="722" y="1248"/>
                    <a:pt x="625" y="1248"/>
                  </a:cubicBezTo>
                  <a:lnTo>
                    <a:pt x="376" y="1248"/>
                  </a:lnTo>
                  <a:lnTo>
                    <a:pt x="376" y="194"/>
                  </a:lnTo>
                  <a:cubicBezTo>
                    <a:pt x="376" y="83"/>
                    <a:pt x="29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7830081" y="2146127"/>
              <a:ext cx="17261" cy="76721"/>
            </a:xfrm>
            <a:custGeom>
              <a:avLst/>
              <a:gdLst/>
              <a:ahLst/>
              <a:cxnLst/>
              <a:rect l="l" t="t" r="r" b="b"/>
              <a:pathLst>
                <a:path w="362" h="1609" extrusionOk="0">
                  <a:moveTo>
                    <a:pt x="180" y="0"/>
                  </a:moveTo>
                  <a:cubicBezTo>
                    <a:pt x="84" y="0"/>
                    <a:pt x="0" y="83"/>
                    <a:pt x="0" y="194"/>
                  </a:cubicBezTo>
                  <a:lnTo>
                    <a:pt x="0" y="1429"/>
                  </a:lnTo>
                  <a:cubicBezTo>
                    <a:pt x="0" y="1526"/>
                    <a:pt x="84" y="1609"/>
                    <a:pt x="180" y="1609"/>
                  </a:cubicBezTo>
                  <a:cubicBezTo>
                    <a:pt x="278" y="1609"/>
                    <a:pt x="361" y="1526"/>
                    <a:pt x="361" y="1429"/>
                  </a:cubicBezTo>
                  <a:lnTo>
                    <a:pt x="361" y="194"/>
                  </a:lnTo>
                  <a:cubicBezTo>
                    <a:pt x="361" y="83"/>
                    <a:pt x="278" y="0"/>
                    <a:pt x="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7939849" y="2146794"/>
              <a:ext cx="42390" cy="76054"/>
            </a:xfrm>
            <a:custGeom>
              <a:avLst/>
              <a:gdLst/>
              <a:ahLst/>
              <a:cxnLst/>
              <a:rect l="l" t="t" r="r" b="b"/>
              <a:pathLst>
                <a:path w="889" h="1595" extrusionOk="0">
                  <a:moveTo>
                    <a:pt x="180" y="1"/>
                  </a:moveTo>
                  <a:cubicBezTo>
                    <a:pt x="84" y="1"/>
                    <a:pt x="1" y="84"/>
                    <a:pt x="1" y="180"/>
                  </a:cubicBezTo>
                  <a:lnTo>
                    <a:pt x="1" y="1415"/>
                  </a:lnTo>
                  <a:cubicBezTo>
                    <a:pt x="1" y="1512"/>
                    <a:pt x="84" y="1595"/>
                    <a:pt x="180" y="1595"/>
                  </a:cubicBezTo>
                  <a:lnTo>
                    <a:pt x="694" y="1595"/>
                  </a:lnTo>
                  <a:cubicBezTo>
                    <a:pt x="805" y="1595"/>
                    <a:pt x="888" y="1512"/>
                    <a:pt x="888" y="1415"/>
                  </a:cubicBezTo>
                  <a:cubicBezTo>
                    <a:pt x="888" y="1318"/>
                    <a:pt x="805" y="1234"/>
                    <a:pt x="694" y="1234"/>
                  </a:cubicBezTo>
                  <a:lnTo>
                    <a:pt x="361" y="1234"/>
                  </a:lnTo>
                  <a:lnTo>
                    <a:pt x="361" y="985"/>
                  </a:lnTo>
                  <a:lnTo>
                    <a:pt x="666" y="985"/>
                  </a:lnTo>
                  <a:cubicBezTo>
                    <a:pt x="763" y="985"/>
                    <a:pt x="846" y="901"/>
                    <a:pt x="846" y="805"/>
                  </a:cubicBezTo>
                  <a:cubicBezTo>
                    <a:pt x="846" y="694"/>
                    <a:pt x="763" y="611"/>
                    <a:pt x="666" y="611"/>
                  </a:cubicBezTo>
                  <a:lnTo>
                    <a:pt x="361" y="611"/>
                  </a:lnTo>
                  <a:lnTo>
                    <a:pt x="361" y="375"/>
                  </a:lnTo>
                  <a:lnTo>
                    <a:pt x="694" y="375"/>
                  </a:lnTo>
                  <a:cubicBezTo>
                    <a:pt x="805" y="375"/>
                    <a:pt x="888" y="291"/>
                    <a:pt x="888" y="180"/>
                  </a:cubicBezTo>
                  <a:cubicBezTo>
                    <a:pt x="888" y="84"/>
                    <a:pt x="805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7862458" y="2146413"/>
              <a:ext cx="62178" cy="76435"/>
            </a:xfrm>
            <a:custGeom>
              <a:avLst/>
              <a:gdLst/>
              <a:ahLst/>
              <a:cxnLst/>
              <a:rect l="l" t="t" r="r" b="b"/>
              <a:pathLst>
                <a:path w="1304" h="1603" extrusionOk="0">
                  <a:moveTo>
                    <a:pt x="213" y="0"/>
                  </a:moveTo>
                  <a:cubicBezTo>
                    <a:pt x="193" y="0"/>
                    <a:pt x="173" y="3"/>
                    <a:pt x="154" y="9"/>
                  </a:cubicBezTo>
                  <a:cubicBezTo>
                    <a:pt x="56" y="36"/>
                    <a:pt x="0" y="147"/>
                    <a:pt x="28" y="244"/>
                  </a:cubicBezTo>
                  <a:lnTo>
                    <a:pt x="459" y="1464"/>
                  </a:lnTo>
                  <a:cubicBezTo>
                    <a:pt x="486" y="1547"/>
                    <a:pt x="570" y="1603"/>
                    <a:pt x="666" y="1603"/>
                  </a:cubicBezTo>
                  <a:cubicBezTo>
                    <a:pt x="749" y="1603"/>
                    <a:pt x="833" y="1547"/>
                    <a:pt x="860" y="1464"/>
                  </a:cubicBezTo>
                  <a:lnTo>
                    <a:pt x="1263" y="244"/>
                  </a:lnTo>
                  <a:cubicBezTo>
                    <a:pt x="1304" y="147"/>
                    <a:pt x="1249" y="50"/>
                    <a:pt x="1152" y="9"/>
                  </a:cubicBezTo>
                  <a:cubicBezTo>
                    <a:pt x="1135" y="4"/>
                    <a:pt x="1118" y="1"/>
                    <a:pt x="1100" y="1"/>
                  </a:cubicBezTo>
                  <a:cubicBezTo>
                    <a:pt x="1018" y="1"/>
                    <a:pt x="939" y="53"/>
                    <a:pt x="916" y="133"/>
                  </a:cubicBezTo>
                  <a:lnTo>
                    <a:pt x="653" y="909"/>
                  </a:lnTo>
                  <a:lnTo>
                    <a:pt x="389" y="120"/>
                  </a:lnTo>
                  <a:cubicBezTo>
                    <a:pt x="356" y="42"/>
                    <a:pt x="288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7739435" y="2111079"/>
              <a:ext cx="50305" cy="49637"/>
            </a:xfrm>
            <a:custGeom>
              <a:avLst/>
              <a:gdLst/>
              <a:ahLst/>
              <a:cxnLst/>
              <a:rect l="l" t="t" r="r" b="b"/>
              <a:pathLst>
                <a:path w="1055" h="1041" extrusionOk="0">
                  <a:moveTo>
                    <a:pt x="847" y="1"/>
                  </a:moveTo>
                  <a:cubicBezTo>
                    <a:pt x="417" y="42"/>
                    <a:pt x="56" y="402"/>
                    <a:pt x="15" y="833"/>
                  </a:cubicBezTo>
                  <a:cubicBezTo>
                    <a:pt x="1" y="944"/>
                    <a:pt x="84" y="1027"/>
                    <a:pt x="182" y="1040"/>
                  </a:cubicBezTo>
                  <a:lnTo>
                    <a:pt x="195" y="1040"/>
                  </a:lnTo>
                  <a:cubicBezTo>
                    <a:pt x="293" y="1040"/>
                    <a:pt x="376" y="957"/>
                    <a:pt x="389" y="861"/>
                  </a:cubicBezTo>
                  <a:cubicBezTo>
                    <a:pt x="404" y="624"/>
                    <a:pt x="626" y="402"/>
                    <a:pt x="875" y="375"/>
                  </a:cubicBezTo>
                  <a:cubicBezTo>
                    <a:pt x="972" y="361"/>
                    <a:pt x="1055" y="278"/>
                    <a:pt x="1042" y="180"/>
                  </a:cubicBezTo>
                  <a:cubicBezTo>
                    <a:pt x="1027" y="70"/>
                    <a:pt x="944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7708393" y="2079942"/>
              <a:ext cx="74099" cy="73526"/>
            </a:xfrm>
            <a:custGeom>
              <a:avLst/>
              <a:gdLst/>
              <a:ahLst/>
              <a:cxnLst/>
              <a:rect l="l" t="t" r="r" b="b"/>
              <a:pathLst>
                <a:path w="1554" h="1542" extrusionOk="0">
                  <a:moveTo>
                    <a:pt x="1366" y="0"/>
                  </a:moveTo>
                  <a:cubicBezTo>
                    <a:pt x="1359" y="0"/>
                    <a:pt x="1352" y="0"/>
                    <a:pt x="1345" y="1"/>
                  </a:cubicBezTo>
                  <a:cubicBezTo>
                    <a:pt x="1013" y="29"/>
                    <a:pt x="694" y="182"/>
                    <a:pt x="445" y="432"/>
                  </a:cubicBezTo>
                  <a:cubicBezTo>
                    <a:pt x="195" y="681"/>
                    <a:pt x="28" y="1000"/>
                    <a:pt x="14" y="1333"/>
                  </a:cubicBezTo>
                  <a:cubicBezTo>
                    <a:pt x="1" y="1430"/>
                    <a:pt x="70" y="1527"/>
                    <a:pt x="180" y="1527"/>
                  </a:cubicBezTo>
                  <a:cubicBezTo>
                    <a:pt x="180" y="1541"/>
                    <a:pt x="180" y="1541"/>
                    <a:pt x="195" y="1541"/>
                  </a:cubicBezTo>
                  <a:cubicBezTo>
                    <a:pt x="291" y="1541"/>
                    <a:pt x="375" y="1458"/>
                    <a:pt x="375" y="1360"/>
                  </a:cubicBezTo>
                  <a:cubicBezTo>
                    <a:pt x="417" y="861"/>
                    <a:pt x="861" y="417"/>
                    <a:pt x="1373" y="376"/>
                  </a:cubicBezTo>
                  <a:cubicBezTo>
                    <a:pt x="1471" y="362"/>
                    <a:pt x="1554" y="279"/>
                    <a:pt x="1540" y="168"/>
                  </a:cubicBezTo>
                  <a:cubicBezTo>
                    <a:pt x="1527" y="78"/>
                    <a:pt x="1455" y="0"/>
                    <a:pt x="1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7967601" y="2111079"/>
              <a:ext cx="49637" cy="49637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208" y="1"/>
                  </a:moveTo>
                  <a:cubicBezTo>
                    <a:pt x="98" y="1"/>
                    <a:pt x="14" y="70"/>
                    <a:pt x="1" y="180"/>
                  </a:cubicBezTo>
                  <a:cubicBezTo>
                    <a:pt x="1" y="278"/>
                    <a:pt x="70" y="361"/>
                    <a:pt x="181" y="375"/>
                  </a:cubicBezTo>
                  <a:cubicBezTo>
                    <a:pt x="417" y="402"/>
                    <a:pt x="639" y="624"/>
                    <a:pt x="667" y="861"/>
                  </a:cubicBezTo>
                  <a:cubicBezTo>
                    <a:pt x="667" y="957"/>
                    <a:pt x="750" y="1040"/>
                    <a:pt x="846" y="1040"/>
                  </a:cubicBezTo>
                  <a:lnTo>
                    <a:pt x="861" y="1040"/>
                  </a:lnTo>
                  <a:cubicBezTo>
                    <a:pt x="972" y="1027"/>
                    <a:pt x="1041" y="944"/>
                    <a:pt x="1027" y="833"/>
                  </a:cubicBezTo>
                  <a:cubicBezTo>
                    <a:pt x="999" y="402"/>
                    <a:pt x="639" y="42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7974848" y="2079942"/>
              <a:ext cx="73479" cy="73526"/>
            </a:xfrm>
            <a:custGeom>
              <a:avLst/>
              <a:gdLst/>
              <a:ahLst/>
              <a:cxnLst/>
              <a:rect l="l" t="t" r="r" b="b"/>
              <a:pathLst>
                <a:path w="1541" h="1542" extrusionOk="0">
                  <a:moveTo>
                    <a:pt x="186" y="0"/>
                  </a:moveTo>
                  <a:cubicBezTo>
                    <a:pt x="87" y="0"/>
                    <a:pt x="14" y="78"/>
                    <a:pt x="1" y="168"/>
                  </a:cubicBezTo>
                  <a:cubicBezTo>
                    <a:pt x="1" y="279"/>
                    <a:pt x="71" y="362"/>
                    <a:pt x="182" y="376"/>
                  </a:cubicBezTo>
                  <a:cubicBezTo>
                    <a:pt x="681" y="417"/>
                    <a:pt x="1125" y="861"/>
                    <a:pt x="1166" y="1360"/>
                  </a:cubicBezTo>
                  <a:cubicBezTo>
                    <a:pt x="1180" y="1458"/>
                    <a:pt x="1264" y="1541"/>
                    <a:pt x="1360" y="1541"/>
                  </a:cubicBezTo>
                  <a:lnTo>
                    <a:pt x="1374" y="1527"/>
                  </a:lnTo>
                  <a:cubicBezTo>
                    <a:pt x="1471" y="1527"/>
                    <a:pt x="1541" y="1430"/>
                    <a:pt x="1541" y="1333"/>
                  </a:cubicBezTo>
                  <a:cubicBezTo>
                    <a:pt x="1513" y="1000"/>
                    <a:pt x="1360" y="681"/>
                    <a:pt x="1110" y="432"/>
                  </a:cubicBezTo>
                  <a:cubicBezTo>
                    <a:pt x="861" y="182"/>
                    <a:pt x="542" y="29"/>
                    <a:pt x="210" y="1"/>
                  </a:cubicBezTo>
                  <a:cubicBezTo>
                    <a:pt x="202" y="0"/>
                    <a:pt x="194" y="0"/>
                    <a:pt x="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7652841" y="1965835"/>
              <a:ext cx="451696" cy="426329"/>
            </a:xfrm>
            <a:custGeom>
              <a:avLst/>
              <a:gdLst/>
              <a:ahLst/>
              <a:cxnLst/>
              <a:rect l="l" t="t" r="r" b="b"/>
              <a:pathLst>
                <a:path w="9473" h="8941" extrusionOk="0">
                  <a:moveTo>
                    <a:pt x="4424" y="2492"/>
                  </a:moveTo>
                  <a:cubicBezTo>
                    <a:pt x="4591" y="2492"/>
                    <a:pt x="4716" y="2616"/>
                    <a:pt x="4716" y="2783"/>
                  </a:cubicBezTo>
                  <a:cubicBezTo>
                    <a:pt x="4716" y="2936"/>
                    <a:pt x="4591" y="3060"/>
                    <a:pt x="4424" y="3060"/>
                  </a:cubicBezTo>
                  <a:lnTo>
                    <a:pt x="4175" y="3060"/>
                  </a:lnTo>
                  <a:cubicBezTo>
                    <a:pt x="4023" y="3060"/>
                    <a:pt x="3897" y="2936"/>
                    <a:pt x="3897" y="2783"/>
                  </a:cubicBezTo>
                  <a:cubicBezTo>
                    <a:pt x="3897" y="2616"/>
                    <a:pt x="4023" y="2492"/>
                    <a:pt x="4175" y="2492"/>
                  </a:cubicBezTo>
                  <a:close/>
                  <a:moveTo>
                    <a:pt x="9098" y="6541"/>
                  </a:moveTo>
                  <a:lnTo>
                    <a:pt x="9098" y="7374"/>
                  </a:lnTo>
                  <a:lnTo>
                    <a:pt x="375" y="7374"/>
                  </a:lnTo>
                  <a:lnTo>
                    <a:pt x="375" y="6541"/>
                  </a:lnTo>
                  <a:close/>
                  <a:moveTo>
                    <a:pt x="5034" y="7747"/>
                  </a:moveTo>
                  <a:lnTo>
                    <a:pt x="5034" y="8566"/>
                  </a:lnTo>
                  <a:lnTo>
                    <a:pt x="4285" y="8566"/>
                  </a:lnTo>
                  <a:lnTo>
                    <a:pt x="4285" y="7747"/>
                  </a:lnTo>
                  <a:close/>
                  <a:moveTo>
                    <a:pt x="4893" y="0"/>
                  </a:moveTo>
                  <a:cubicBezTo>
                    <a:pt x="4876" y="0"/>
                    <a:pt x="4858" y="3"/>
                    <a:pt x="4840" y="9"/>
                  </a:cubicBezTo>
                  <a:cubicBezTo>
                    <a:pt x="4771" y="24"/>
                    <a:pt x="4716" y="107"/>
                    <a:pt x="4716" y="190"/>
                  </a:cubicBezTo>
                  <a:lnTo>
                    <a:pt x="4716" y="1355"/>
                  </a:lnTo>
                  <a:lnTo>
                    <a:pt x="195" y="1355"/>
                  </a:lnTo>
                  <a:cubicBezTo>
                    <a:pt x="84" y="1355"/>
                    <a:pt x="1" y="1438"/>
                    <a:pt x="1" y="1535"/>
                  </a:cubicBezTo>
                  <a:lnTo>
                    <a:pt x="1" y="7568"/>
                  </a:lnTo>
                  <a:cubicBezTo>
                    <a:pt x="1" y="7664"/>
                    <a:pt x="84" y="7747"/>
                    <a:pt x="195" y="7747"/>
                  </a:cubicBezTo>
                  <a:lnTo>
                    <a:pt x="3912" y="7747"/>
                  </a:lnTo>
                  <a:lnTo>
                    <a:pt x="3912" y="8566"/>
                  </a:lnTo>
                  <a:lnTo>
                    <a:pt x="1956" y="8566"/>
                  </a:lnTo>
                  <a:cubicBezTo>
                    <a:pt x="1859" y="8566"/>
                    <a:pt x="1776" y="8649"/>
                    <a:pt x="1762" y="8746"/>
                  </a:cubicBezTo>
                  <a:cubicBezTo>
                    <a:pt x="1762" y="8857"/>
                    <a:pt x="1845" y="8940"/>
                    <a:pt x="1956" y="8940"/>
                  </a:cubicBezTo>
                  <a:lnTo>
                    <a:pt x="7379" y="8940"/>
                  </a:lnTo>
                  <a:cubicBezTo>
                    <a:pt x="7490" y="8940"/>
                    <a:pt x="7573" y="8871"/>
                    <a:pt x="7573" y="8774"/>
                  </a:cubicBezTo>
                  <a:cubicBezTo>
                    <a:pt x="7586" y="8663"/>
                    <a:pt x="7503" y="8566"/>
                    <a:pt x="7392" y="8566"/>
                  </a:cubicBezTo>
                  <a:lnTo>
                    <a:pt x="5409" y="8566"/>
                  </a:lnTo>
                  <a:lnTo>
                    <a:pt x="5409" y="7747"/>
                  </a:lnTo>
                  <a:lnTo>
                    <a:pt x="9292" y="7747"/>
                  </a:lnTo>
                  <a:cubicBezTo>
                    <a:pt x="9389" y="7747"/>
                    <a:pt x="9472" y="7664"/>
                    <a:pt x="9472" y="7568"/>
                  </a:cubicBezTo>
                  <a:lnTo>
                    <a:pt x="9472" y="1535"/>
                  </a:lnTo>
                  <a:cubicBezTo>
                    <a:pt x="9472" y="1438"/>
                    <a:pt x="9389" y="1355"/>
                    <a:pt x="9292" y="1355"/>
                  </a:cubicBezTo>
                  <a:lnTo>
                    <a:pt x="8044" y="1355"/>
                  </a:lnTo>
                  <a:cubicBezTo>
                    <a:pt x="7933" y="1355"/>
                    <a:pt x="7850" y="1424"/>
                    <a:pt x="7850" y="1521"/>
                  </a:cubicBezTo>
                  <a:cubicBezTo>
                    <a:pt x="7836" y="1632"/>
                    <a:pt x="7919" y="1715"/>
                    <a:pt x="8030" y="1715"/>
                  </a:cubicBezTo>
                  <a:lnTo>
                    <a:pt x="9098" y="1715"/>
                  </a:lnTo>
                  <a:lnTo>
                    <a:pt x="9098" y="6167"/>
                  </a:lnTo>
                  <a:lnTo>
                    <a:pt x="375" y="6167"/>
                  </a:lnTo>
                  <a:lnTo>
                    <a:pt x="375" y="1715"/>
                  </a:lnTo>
                  <a:lnTo>
                    <a:pt x="4716" y="1715"/>
                  </a:lnTo>
                  <a:lnTo>
                    <a:pt x="4716" y="2187"/>
                  </a:lnTo>
                  <a:cubicBezTo>
                    <a:pt x="4618" y="2145"/>
                    <a:pt x="4535" y="2131"/>
                    <a:pt x="4424" y="2131"/>
                  </a:cubicBezTo>
                  <a:lnTo>
                    <a:pt x="4189" y="2131"/>
                  </a:lnTo>
                  <a:cubicBezTo>
                    <a:pt x="3828" y="2131"/>
                    <a:pt x="3537" y="2409"/>
                    <a:pt x="3523" y="2755"/>
                  </a:cubicBezTo>
                  <a:cubicBezTo>
                    <a:pt x="3523" y="3130"/>
                    <a:pt x="3814" y="3421"/>
                    <a:pt x="4175" y="3421"/>
                  </a:cubicBezTo>
                  <a:lnTo>
                    <a:pt x="4424" y="3421"/>
                  </a:lnTo>
                  <a:cubicBezTo>
                    <a:pt x="4799" y="3421"/>
                    <a:pt x="5062" y="3130"/>
                    <a:pt x="5077" y="2783"/>
                  </a:cubicBezTo>
                  <a:lnTo>
                    <a:pt x="5077" y="1715"/>
                  </a:lnTo>
                  <a:lnTo>
                    <a:pt x="6393" y="1715"/>
                  </a:lnTo>
                  <a:cubicBezTo>
                    <a:pt x="6491" y="1715"/>
                    <a:pt x="6588" y="1646"/>
                    <a:pt x="6588" y="1549"/>
                  </a:cubicBezTo>
                  <a:cubicBezTo>
                    <a:pt x="6602" y="1438"/>
                    <a:pt x="6504" y="1355"/>
                    <a:pt x="6408" y="1355"/>
                  </a:cubicBezTo>
                  <a:lnTo>
                    <a:pt x="5077" y="1355"/>
                  </a:lnTo>
                  <a:lnTo>
                    <a:pt x="5077" y="606"/>
                  </a:lnTo>
                  <a:cubicBezTo>
                    <a:pt x="5145" y="634"/>
                    <a:pt x="5215" y="675"/>
                    <a:pt x="5312" y="703"/>
                  </a:cubicBezTo>
                  <a:cubicBezTo>
                    <a:pt x="5534" y="758"/>
                    <a:pt x="5589" y="924"/>
                    <a:pt x="5589" y="924"/>
                  </a:cubicBezTo>
                  <a:lnTo>
                    <a:pt x="5589" y="939"/>
                  </a:lnTo>
                  <a:cubicBezTo>
                    <a:pt x="5613" y="1023"/>
                    <a:pt x="5691" y="1066"/>
                    <a:pt x="5774" y="1066"/>
                  </a:cubicBezTo>
                  <a:cubicBezTo>
                    <a:pt x="5786" y="1066"/>
                    <a:pt x="5799" y="1065"/>
                    <a:pt x="5811" y="1063"/>
                  </a:cubicBezTo>
                  <a:cubicBezTo>
                    <a:pt x="5909" y="1035"/>
                    <a:pt x="5964" y="939"/>
                    <a:pt x="5936" y="828"/>
                  </a:cubicBezTo>
                  <a:cubicBezTo>
                    <a:pt x="5909" y="689"/>
                    <a:pt x="5755" y="453"/>
                    <a:pt x="5409" y="342"/>
                  </a:cubicBezTo>
                  <a:cubicBezTo>
                    <a:pt x="5173" y="273"/>
                    <a:pt x="5062" y="107"/>
                    <a:pt x="5049" y="92"/>
                  </a:cubicBezTo>
                  <a:cubicBezTo>
                    <a:pt x="5016" y="38"/>
                    <a:pt x="4957" y="0"/>
                    <a:pt x="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7988105" y="2030351"/>
              <a:ext cx="19884" cy="17356"/>
            </a:xfrm>
            <a:custGeom>
              <a:avLst/>
              <a:gdLst/>
              <a:ahLst/>
              <a:cxnLst/>
              <a:rect l="l" t="t" r="r" b="b"/>
              <a:pathLst>
                <a:path w="417" h="364" extrusionOk="0">
                  <a:moveTo>
                    <a:pt x="197" y="1"/>
                  </a:moveTo>
                  <a:cubicBezTo>
                    <a:pt x="162" y="1"/>
                    <a:pt x="127" y="10"/>
                    <a:pt x="98" y="30"/>
                  </a:cubicBezTo>
                  <a:cubicBezTo>
                    <a:pt x="15" y="85"/>
                    <a:pt x="0" y="196"/>
                    <a:pt x="56" y="279"/>
                  </a:cubicBezTo>
                  <a:cubicBezTo>
                    <a:pt x="92" y="333"/>
                    <a:pt x="151" y="364"/>
                    <a:pt x="210" y="364"/>
                  </a:cubicBezTo>
                  <a:cubicBezTo>
                    <a:pt x="243" y="364"/>
                    <a:pt x="276" y="354"/>
                    <a:pt x="305" y="335"/>
                  </a:cubicBezTo>
                  <a:cubicBezTo>
                    <a:pt x="389" y="279"/>
                    <a:pt x="416" y="168"/>
                    <a:pt x="361" y="85"/>
                  </a:cubicBezTo>
                  <a:cubicBezTo>
                    <a:pt x="325" y="31"/>
                    <a:pt x="261" y="1"/>
                    <a:pt x="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50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Aim &amp; Objective</a:t>
            </a:r>
            <a:endParaRPr dirty="0"/>
          </a:p>
        </p:txBody>
      </p:sp>
      <p:grpSp>
        <p:nvGrpSpPr>
          <p:cNvPr id="1701" name="Google Shape;1701;p5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702" name="Google Shape;1702;p5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07" name="Google Shape;1707;p5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709" name="Google Shape;1709;p5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710" name="Google Shape;1710;p5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5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2" name="Google Shape;1712;p5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713" name="Google Shape;1713;p5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6" name="Google Shape;1716;p5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717" name="Google Shape;1717;p5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5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5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5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5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5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5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25" name="Google Shape;1725;p5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6" name="Google Shape;1726;p5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27" name="Google Shape;1727;p50"/>
          <p:cNvCxnSpPr/>
          <p:nvPr/>
        </p:nvCxnSpPr>
        <p:spPr>
          <a:xfrm>
            <a:off x="1613375" y="2845471"/>
            <a:ext cx="717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28" name="Google Shape;1728;p50"/>
          <p:cNvSpPr txBox="1">
            <a:spLocks noGrp="1"/>
          </p:cNvSpPr>
          <p:nvPr>
            <p:ph type="subTitle" idx="4294967295"/>
          </p:nvPr>
        </p:nvSpPr>
        <p:spPr>
          <a:xfrm>
            <a:off x="1606738" y="3238146"/>
            <a:ext cx="1588862" cy="116147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Encourage Music Discovery</a:t>
            </a:r>
            <a:endParaRPr dirty="0"/>
          </a:p>
        </p:txBody>
      </p:sp>
      <p:sp>
        <p:nvSpPr>
          <p:cNvPr id="1731" name="Google Shape;1731;p50"/>
          <p:cNvSpPr/>
          <p:nvPr/>
        </p:nvSpPr>
        <p:spPr>
          <a:xfrm>
            <a:off x="1535001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2" name="Google Shape;1732;p50"/>
          <p:cNvCxnSpPr>
            <a:cxnSpLocks/>
            <a:stCxn id="1731" idx="4"/>
          </p:cNvCxnSpPr>
          <p:nvPr/>
        </p:nvCxnSpPr>
        <p:spPr>
          <a:xfrm flipH="1">
            <a:off x="1606738" y="2918509"/>
            <a:ext cx="1313" cy="15541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4" name="Google Shape;1734;p50"/>
          <p:cNvSpPr/>
          <p:nvPr/>
        </p:nvSpPr>
        <p:spPr>
          <a:xfrm>
            <a:off x="2011054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50"/>
          <p:cNvSpPr/>
          <p:nvPr/>
        </p:nvSpPr>
        <p:spPr>
          <a:xfrm>
            <a:off x="2487106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50"/>
          <p:cNvSpPr/>
          <p:nvPr/>
        </p:nvSpPr>
        <p:spPr>
          <a:xfrm>
            <a:off x="2963158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50"/>
          <p:cNvSpPr/>
          <p:nvPr/>
        </p:nvSpPr>
        <p:spPr>
          <a:xfrm>
            <a:off x="3439211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3915263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50"/>
          <p:cNvSpPr/>
          <p:nvPr/>
        </p:nvSpPr>
        <p:spPr>
          <a:xfrm>
            <a:off x="4391315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0"/>
          <p:cNvSpPr/>
          <p:nvPr/>
        </p:nvSpPr>
        <p:spPr>
          <a:xfrm>
            <a:off x="4867367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0"/>
          <p:cNvSpPr/>
          <p:nvPr/>
        </p:nvSpPr>
        <p:spPr>
          <a:xfrm>
            <a:off x="5343420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0"/>
          <p:cNvSpPr/>
          <p:nvPr/>
        </p:nvSpPr>
        <p:spPr>
          <a:xfrm>
            <a:off x="5819472" y="2772409"/>
            <a:ext cx="146100" cy="14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50"/>
          <p:cNvSpPr/>
          <p:nvPr/>
        </p:nvSpPr>
        <p:spPr>
          <a:xfrm>
            <a:off x="6295524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50"/>
          <p:cNvSpPr/>
          <p:nvPr/>
        </p:nvSpPr>
        <p:spPr>
          <a:xfrm>
            <a:off x="6771576" y="2772409"/>
            <a:ext cx="146100" cy="14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5" name="Google Shape;1745;p50"/>
          <p:cNvCxnSpPr>
            <a:cxnSpLocks/>
            <a:stCxn id="1736" idx="0"/>
          </p:cNvCxnSpPr>
          <p:nvPr/>
        </p:nvCxnSpPr>
        <p:spPr>
          <a:xfrm rot="10800000" flipH="1">
            <a:off x="3036208" y="1277209"/>
            <a:ext cx="8400" cy="14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47" name="Google Shape;1747;p50"/>
          <p:cNvSpPr txBox="1">
            <a:spLocks noGrp="1"/>
          </p:cNvSpPr>
          <p:nvPr>
            <p:ph type="subTitle" idx="4294967295"/>
          </p:nvPr>
        </p:nvSpPr>
        <p:spPr>
          <a:xfrm>
            <a:off x="3044588" y="1285725"/>
            <a:ext cx="1683614" cy="1286022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Provide a Seamless Music Streaming Experience</a:t>
            </a:r>
            <a:endParaRPr dirty="0"/>
          </a:p>
        </p:txBody>
      </p:sp>
      <p:cxnSp>
        <p:nvCxnSpPr>
          <p:cNvPr id="1750" name="Google Shape;1750;p50"/>
          <p:cNvCxnSpPr>
            <a:cxnSpLocks/>
          </p:cNvCxnSpPr>
          <p:nvPr/>
        </p:nvCxnSpPr>
        <p:spPr>
          <a:xfrm rot="10800000" flipH="1">
            <a:off x="4932054" y="1277289"/>
            <a:ext cx="8400" cy="14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52" name="Google Shape;1752;p50"/>
          <p:cNvSpPr txBox="1">
            <a:spLocks noGrp="1"/>
          </p:cNvSpPr>
          <p:nvPr>
            <p:ph type="subTitle" idx="4294967295"/>
          </p:nvPr>
        </p:nvSpPr>
        <p:spPr>
          <a:xfrm>
            <a:off x="4940450" y="1355101"/>
            <a:ext cx="1691923" cy="131610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Provide Free Services</a:t>
            </a:r>
          </a:p>
        </p:txBody>
      </p:sp>
      <p:sp>
        <p:nvSpPr>
          <p:cNvPr id="1755" name="Google Shape;1755;p50"/>
          <p:cNvSpPr txBox="1">
            <a:spLocks noGrp="1"/>
          </p:cNvSpPr>
          <p:nvPr>
            <p:ph type="subTitle" idx="4294967295"/>
          </p:nvPr>
        </p:nvSpPr>
        <p:spPr>
          <a:xfrm>
            <a:off x="3984675" y="3339375"/>
            <a:ext cx="1623446" cy="1060242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Cross-Platform Accessibility</a:t>
            </a:r>
            <a:endParaRPr dirty="0"/>
          </a:p>
        </p:txBody>
      </p:sp>
      <p:cxnSp>
        <p:nvCxnSpPr>
          <p:cNvPr id="1758" name="Google Shape;1758;p50"/>
          <p:cNvCxnSpPr>
            <a:cxnSpLocks/>
            <a:stCxn id="1738" idx="4"/>
          </p:cNvCxnSpPr>
          <p:nvPr/>
        </p:nvCxnSpPr>
        <p:spPr>
          <a:xfrm>
            <a:off x="3988313" y="2918509"/>
            <a:ext cx="0" cy="148110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0" name="Google Shape;1760;p50"/>
          <p:cNvSpPr txBox="1">
            <a:spLocks noGrp="1"/>
          </p:cNvSpPr>
          <p:nvPr>
            <p:ph type="subTitle" idx="4294967295"/>
          </p:nvPr>
        </p:nvSpPr>
        <p:spPr>
          <a:xfrm>
            <a:off x="6368638" y="3119172"/>
            <a:ext cx="1768068" cy="120737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Offer Personalization</a:t>
            </a:r>
          </a:p>
        </p:txBody>
      </p:sp>
      <p:cxnSp>
        <p:nvCxnSpPr>
          <p:cNvPr id="1763" name="Google Shape;1763;p50"/>
          <p:cNvCxnSpPr>
            <a:cxnSpLocks/>
            <a:stCxn id="1743" idx="4"/>
          </p:cNvCxnSpPr>
          <p:nvPr/>
        </p:nvCxnSpPr>
        <p:spPr>
          <a:xfrm>
            <a:off x="6368574" y="2918509"/>
            <a:ext cx="64" cy="148110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65" name="Google Shape;1765;p50"/>
          <p:cNvCxnSpPr>
            <a:cxnSpLocks/>
            <a:stCxn id="1744" idx="0"/>
          </p:cNvCxnSpPr>
          <p:nvPr/>
        </p:nvCxnSpPr>
        <p:spPr>
          <a:xfrm rot="10800000" flipH="1">
            <a:off x="6844626" y="1277209"/>
            <a:ext cx="6000" cy="149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7" name="Google Shape;1767;p50"/>
          <p:cNvSpPr txBox="1">
            <a:spLocks noGrp="1"/>
          </p:cNvSpPr>
          <p:nvPr>
            <p:ph type="subTitle" idx="4294967295"/>
          </p:nvPr>
        </p:nvSpPr>
        <p:spPr>
          <a:xfrm>
            <a:off x="6850667" y="1355101"/>
            <a:ext cx="1749994" cy="121664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Wide Music Selection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9"/>
          <p:cNvSpPr txBox="1">
            <a:spLocks noGrp="1"/>
          </p:cNvSpPr>
          <p:nvPr>
            <p:ph type="subTitle" idx="1"/>
          </p:nvPr>
        </p:nvSpPr>
        <p:spPr>
          <a:xfrm>
            <a:off x="2402125" y="1280566"/>
            <a:ext cx="5658900" cy="252460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Musify provides a quality platform for streaming music.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/>
            </a:br>
            <a:r>
              <a:rPr lang="en-US" sz="1600" dirty="0"/>
              <a:t>Some of its Features are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Free of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User Registration and Profiles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Music Library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Playlist Creation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Offline Listening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Easy Download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931" name="Google Shape;931;p39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932" name="Google Shape;932;p3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5" name="Google Shape;935;p3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936" name="Google Shape;936;p3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939" name="Google Shape;939;p3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2" name="Google Shape;942;p3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943" name="Google Shape;943;p3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1" name="Google Shape;951;p39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952" name="Google Shape;952;p39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953" name="Google Shape;953;p39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954" name="Google Shape;954;p39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39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6" name="Google Shape;956;p39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957" name="Google Shape;957;p39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59" name="Google Shape;959;p39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61" name="Google Shape;961;p39"/>
          <p:cNvSpPr txBox="1"/>
          <p:nvPr/>
        </p:nvSpPr>
        <p:spPr>
          <a:xfrm>
            <a:off x="3256650" y="604125"/>
            <a:ext cx="4078428" cy="42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Musify Features</a:t>
            </a:r>
            <a:endParaRPr sz="28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62" name="Google Shape;962;p39"/>
          <p:cNvSpPr/>
          <p:nvPr/>
        </p:nvSpPr>
        <p:spPr>
          <a:xfrm>
            <a:off x="3974600" y="4214463"/>
            <a:ext cx="4113600" cy="39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3974600" y="4214503"/>
            <a:ext cx="646900" cy="38915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39"/>
          <p:cNvGrpSpPr/>
          <p:nvPr/>
        </p:nvGrpSpPr>
        <p:grpSpPr>
          <a:xfrm>
            <a:off x="4519857" y="4154930"/>
            <a:ext cx="146045" cy="146102"/>
            <a:chOff x="4519857" y="4154930"/>
            <a:chExt cx="146045" cy="146102"/>
          </a:xfrm>
        </p:grpSpPr>
        <p:sp>
          <p:nvSpPr>
            <p:cNvPr id="965" name="Google Shape;965;p39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9"/>
          <p:cNvGrpSpPr/>
          <p:nvPr/>
        </p:nvGrpSpPr>
        <p:grpSpPr>
          <a:xfrm>
            <a:off x="2821234" y="3986650"/>
            <a:ext cx="492273" cy="482094"/>
            <a:chOff x="2821234" y="3986650"/>
            <a:chExt cx="492273" cy="482094"/>
          </a:xfrm>
        </p:grpSpPr>
        <p:sp>
          <p:nvSpPr>
            <p:cNvPr id="968" name="Google Shape;968;p39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9"/>
          <p:cNvGrpSpPr/>
          <p:nvPr/>
        </p:nvGrpSpPr>
        <p:grpSpPr>
          <a:xfrm>
            <a:off x="3455209" y="4097008"/>
            <a:ext cx="261293" cy="261337"/>
            <a:chOff x="3455209" y="4097008"/>
            <a:chExt cx="261293" cy="261337"/>
          </a:xfrm>
        </p:grpSpPr>
        <p:sp>
          <p:nvSpPr>
            <p:cNvPr id="972" name="Google Shape;972;p39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2402125" y="4097008"/>
            <a:ext cx="260668" cy="261337"/>
            <a:chOff x="2402125" y="4097008"/>
            <a:chExt cx="260668" cy="261337"/>
          </a:xfrm>
        </p:grpSpPr>
        <p:sp>
          <p:nvSpPr>
            <p:cNvPr id="976" name="Google Shape;976;p39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8"/>
          <p:cNvSpPr txBox="1">
            <a:spLocks noGrp="1"/>
          </p:cNvSpPr>
          <p:nvPr>
            <p:ph type="title"/>
          </p:nvPr>
        </p:nvSpPr>
        <p:spPr>
          <a:xfrm>
            <a:off x="4289409" y="812411"/>
            <a:ext cx="3972600" cy="516936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Technologies Used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53" name="Google Shape;1553;p48"/>
          <p:cNvSpPr txBox="1">
            <a:spLocks noGrp="1"/>
          </p:cNvSpPr>
          <p:nvPr>
            <p:ph type="subTitle" idx="1"/>
          </p:nvPr>
        </p:nvSpPr>
        <p:spPr>
          <a:xfrm>
            <a:off x="4343274" y="1683189"/>
            <a:ext cx="3714047" cy="254473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</a:rPr>
              <a:t>HTML/CSS</a:t>
            </a:r>
            <a:r>
              <a:rPr lang="en-US" dirty="0"/>
              <a:t>: For structuring and styling the web application.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JavaScript</a:t>
            </a:r>
            <a:r>
              <a:rPr lang="en-US" dirty="0"/>
              <a:t>: For interactive and dynamic features on the front end.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FireBase</a:t>
            </a:r>
            <a:r>
              <a:rPr lang="en-US" dirty="0"/>
              <a:t>: To be used as a Database for saving the user credentials.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Platform used </a:t>
            </a:r>
            <a:r>
              <a:rPr lang="en-US" dirty="0"/>
              <a:t>– VS Code</a:t>
            </a:r>
            <a:endParaRPr dirty="0"/>
          </a:p>
        </p:txBody>
      </p:sp>
      <p:grpSp>
        <p:nvGrpSpPr>
          <p:cNvPr id="1554" name="Google Shape;1554;p4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555" name="Google Shape;1555;p4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60" name="Google Shape;1560;p4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62" name="Google Shape;1562;p4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563" name="Google Shape;1563;p4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5" name="Google Shape;1565;p4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4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570" name="Google Shape;1570;p4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78" name="Google Shape;1578;p4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4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80" name="Google Shape;1580;p48"/>
          <p:cNvGrpSpPr/>
          <p:nvPr/>
        </p:nvGrpSpPr>
        <p:grpSpPr>
          <a:xfrm>
            <a:off x="2137100" y="982525"/>
            <a:ext cx="1818600" cy="3351600"/>
            <a:chOff x="2137100" y="1075450"/>
            <a:chExt cx="1818600" cy="3351600"/>
          </a:xfrm>
        </p:grpSpPr>
        <p:sp>
          <p:nvSpPr>
            <p:cNvPr id="1581" name="Google Shape;1581;p48"/>
            <p:cNvSpPr/>
            <p:nvPr/>
          </p:nvSpPr>
          <p:spPr>
            <a:xfrm>
              <a:off x="2137100" y="1075450"/>
              <a:ext cx="1818600" cy="3351600"/>
            </a:xfrm>
            <a:prstGeom prst="roundRect">
              <a:avLst>
                <a:gd name="adj" fmla="val 1167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3013250" y="1135175"/>
              <a:ext cx="66300" cy="6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83" name="Google Shape;1583;p48"/>
          <p:cNvPicPr preferRelativeResize="0"/>
          <p:nvPr/>
        </p:nvPicPr>
        <p:blipFill rotWithShape="1">
          <a:blip r:embed="rId3">
            <a:alphaModFix/>
          </a:blip>
          <a:srcRect l="2588" r="2597"/>
          <a:stretch/>
        </p:blipFill>
        <p:spPr>
          <a:xfrm>
            <a:off x="2241200" y="1201525"/>
            <a:ext cx="1610400" cy="3026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46DF81-3298-392B-885D-B9973BFF169D}"/>
              </a:ext>
            </a:extLst>
          </p:cNvPr>
          <p:cNvSpPr/>
          <p:nvPr/>
        </p:nvSpPr>
        <p:spPr>
          <a:xfrm>
            <a:off x="2292497" y="2445226"/>
            <a:ext cx="1542296" cy="1416044"/>
          </a:xfrm>
          <a:prstGeom prst="rect">
            <a:avLst/>
          </a:prstGeom>
          <a:solidFill>
            <a:srgbClr val="353445"/>
          </a:solidFill>
          <a:ln>
            <a:solidFill>
              <a:srgbClr val="3534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Google Shape;1552;p48">
            <a:extLst>
              <a:ext uri="{FF2B5EF4-FFF2-40B4-BE49-F238E27FC236}">
                <a16:creationId xmlns:a16="http://schemas.microsoft.com/office/drawing/2014/main" id="{8B3A855D-A128-6C58-7A5A-F4A36E0F7D0B}"/>
              </a:ext>
            </a:extLst>
          </p:cNvPr>
          <p:cNvSpPr txBox="1">
            <a:spLocks/>
          </p:cNvSpPr>
          <p:nvPr/>
        </p:nvSpPr>
        <p:spPr>
          <a:xfrm>
            <a:off x="2574909" y="1249100"/>
            <a:ext cx="977472" cy="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28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exend Deca Medium"/>
              <a:buNone/>
              <a:defRPr sz="42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-US" sz="1400" dirty="0">
                <a:solidFill>
                  <a:schemeClr val="lt2"/>
                </a:solidFill>
              </a:rPr>
              <a:t>MUSIFY</a:t>
            </a:r>
          </a:p>
        </p:txBody>
      </p:sp>
      <p:grpSp>
        <p:nvGrpSpPr>
          <p:cNvPr id="4" name="Google Shape;205;p28">
            <a:extLst>
              <a:ext uri="{FF2B5EF4-FFF2-40B4-BE49-F238E27FC236}">
                <a16:creationId xmlns:a16="http://schemas.microsoft.com/office/drawing/2014/main" id="{4717719D-1063-F315-BDC0-F16D851A6D61}"/>
              </a:ext>
            </a:extLst>
          </p:cNvPr>
          <p:cNvGrpSpPr/>
          <p:nvPr/>
        </p:nvGrpSpPr>
        <p:grpSpPr>
          <a:xfrm>
            <a:off x="2331116" y="2875987"/>
            <a:ext cx="1314377" cy="482094"/>
            <a:chOff x="2402125" y="3986650"/>
            <a:chExt cx="1314377" cy="482094"/>
          </a:xfrm>
        </p:grpSpPr>
        <p:sp>
          <p:nvSpPr>
            <p:cNvPr id="5" name="Google Shape;206;p28">
              <a:extLst>
                <a:ext uri="{FF2B5EF4-FFF2-40B4-BE49-F238E27FC236}">
                  <a16:creationId xmlns:a16="http://schemas.microsoft.com/office/drawing/2014/main" id="{4A1E8E7E-0669-F8F7-583B-CF982CE8EFC2}"/>
                </a:ext>
              </a:extLst>
            </p:cNvPr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7;p28">
              <a:extLst>
                <a:ext uri="{FF2B5EF4-FFF2-40B4-BE49-F238E27FC236}">
                  <a16:creationId xmlns:a16="http://schemas.microsoft.com/office/drawing/2014/main" id="{FB91CF97-990B-0A06-F61C-A80504C5A65B}"/>
                </a:ext>
              </a:extLst>
            </p:cNvPr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8;p28">
              <a:extLst>
                <a:ext uri="{FF2B5EF4-FFF2-40B4-BE49-F238E27FC236}">
                  <a16:creationId xmlns:a16="http://schemas.microsoft.com/office/drawing/2014/main" id="{78F44357-4157-4BC3-49F8-56CCFD605309}"/>
                </a:ext>
              </a:extLst>
            </p:cNvPr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;p28">
              <a:extLst>
                <a:ext uri="{FF2B5EF4-FFF2-40B4-BE49-F238E27FC236}">
                  <a16:creationId xmlns:a16="http://schemas.microsoft.com/office/drawing/2014/main" id="{7C2DA6F9-6345-0375-884C-0FD8BB9F76BB}"/>
                </a:ext>
              </a:extLst>
            </p:cNvPr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28">
              <a:extLst>
                <a:ext uri="{FF2B5EF4-FFF2-40B4-BE49-F238E27FC236}">
                  <a16:creationId xmlns:a16="http://schemas.microsoft.com/office/drawing/2014/main" id="{ED916F58-4CE2-B3F6-A236-E52E9584355E}"/>
                </a:ext>
              </a:extLst>
            </p:cNvPr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28">
              <a:extLst>
                <a:ext uri="{FF2B5EF4-FFF2-40B4-BE49-F238E27FC236}">
                  <a16:creationId xmlns:a16="http://schemas.microsoft.com/office/drawing/2014/main" id="{84F8B3B4-0356-B701-FD08-5D94DF42125D}"/>
                </a:ext>
              </a:extLst>
            </p:cNvPr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28">
              <a:extLst>
                <a:ext uri="{FF2B5EF4-FFF2-40B4-BE49-F238E27FC236}">
                  <a16:creationId xmlns:a16="http://schemas.microsoft.com/office/drawing/2014/main" id="{DD25CB60-F8AF-1DCD-F813-8C6D8AD76EF2}"/>
                </a:ext>
              </a:extLst>
            </p:cNvPr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28">
              <a:extLst>
                <a:ext uri="{FF2B5EF4-FFF2-40B4-BE49-F238E27FC236}">
                  <a16:creationId xmlns:a16="http://schemas.microsoft.com/office/drawing/2014/main" id="{0B8D74B2-9ED4-D448-4E6E-05072320E0EC}"/>
                </a:ext>
              </a:extLst>
            </p:cNvPr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28">
              <a:extLst>
                <a:ext uri="{FF2B5EF4-FFF2-40B4-BE49-F238E27FC236}">
                  <a16:creationId xmlns:a16="http://schemas.microsoft.com/office/drawing/2014/main" id="{EC8B0519-458F-61CD-8B52-2E3E0F90D363}"/>
                </a:ext>
              </a:extLst>
            </p:cNvPr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828;p51">
            <a:extLst>
              <a:ext uri="{FF2B5EF4-FFF2-40B4-BE49-F238E27FC236}">
                <a16:creationId xmlns:a16="http://schemas.microsoft.com/office/drawing/2014/main" id="{A022E0BD-41E8-0CE2-AB8B-A72B9944191E}"/>
              </a:ext>
            </a:extLst>
          </p:cNvPr>
          <p:cNvSpPr/>
          <p:nvPr/>
        </p:nvSpPr>
        <p:spPr>
          <a:xfrm>
            <a:off x="2359544" y="3680969"/>
            <a:ext cx="1423892" cy="457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29;p51">
            <a:extLst>
              <a:ext uri="{FF2B5EF4-FFF2-40B4-BE49-F238E27FC236}">
                <a16:creationId xmlns:a16="http://schemas.microsoft.com/office/drawing/2014/main" id="{A6EABBB5-8F2C-4C34-0499-808DB70259ED}"/>
              </a:ext>
            </a:extLst>
          </p:cNvPr>
          <p:cNvSpPr/>
          <p:nvPr/>
        </p:nvSpPr>
        <p:spPr>
          <a:xfrm>
            <a:off x="2359544" y="3681011"/>
            <a:ext cx="483373" cy="45719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830;p51">
            <a:extLst>
              <a:ext uri="{FF2B5EF4-FFF2-40B4-BE49-F238E27FC236}">
                <a16:creationId xmlns:a16="http://schemas.microsoft.com/office/drawing/2014/main" id="{97CC0330-D174-2016-314D-BB3BB59FECAC}"/>
              </a:ext>
            </a:extLst>
          </p:cNvPr>
          <p:cNvGrpSpPr/>
          <p:nvPr/>
        </p:nvGrpSpPr>
        <p:grpSpPr>
          <a:xfrm>
            <a:off x="2842917" y="3621439"/>
            <a:ext cx="145388" cy="160096"/>
            <a:chOff x="5621557" y="3469093"/>
            <a:chExt cx="146045" cy="146102"/>
          </a:xfrm>
        </p:grpSpPr>
        <p:sp>
          <p:nvSpPr>
            <p:cNvPr id="17" name="Google Shape;1831;p51">
              <a:extLst>
                <a:ext uri="{FF2B5EF4-FFF2-40B4-BE49-F238E27FC236}">
                  <a16:creationId xmlns:a16="http://schemas.microsoft.com/office/drawing/2014/main" id="{70E13A6B-A5B8-3264-CB94-EE8EEBEB3D89}"/>
                </a:ext>
              </a:extLst>
            </p:cNvPr>
            <p:cNvSpPr/>
            <p:nvPr/>
          </p:nvSpPr>
          <p:spPr>
            <a:xfrm>
              <a:off x="5621557" y="3469093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2;p51">
              <a:extLst>
                <a:ext uri="{FF2B5EF4-FFF2-40B4-BE49-F238E27FC236}">
                  <a16:creationId xmlns:a16="http://schemas.microsoft.com/office/drawing/2014/main" id="{0ED14CD7-8091-5AC3-8935-BBFB4173BAFD}"/>
                </a:ext>
              </a:extLst>
            </p:cNvPr>
            <p:cNvSpPr/>
            <p:nvPr/>
          </p:nvSpPr>
          <p:spPr>
            <a:xfrm>
              <a:off x="5665965" y="3513558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1"/>
          <p:cNvSpPr txBox="1">
            <a:spLocks noGrp="1"/>
          </p:cNvSpPr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75" name="Google Shape;1775;p51"/>
          <p:cNvSpPr txBox="1">
            <a:spLocks noGrp="1"/>
          </p:cNvSpPr>
          <p:nvPr>
            <p:ph type="subTitle" idx="1"/>
          </p:nvPr>
        </p:nvSpPr>
        <p:spPr>
          <a:xfrm>
            <a:off x="2624250" y="2396100"/>
            <a:ext cx="4262100" cy="114223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Mithil Mudaliyar RA2211003011476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Kalpesh </a:t>
            </a:r>
            <a:r>
              <a:rPr lang="en-US" dirty="0" err="1"/>
              <a:t>Bonde</a:t>
            </a:r>
            <a:r>
              <a:rPr lang="en-US" dirty="0"/>
              <a:t> RA2211003011502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Gitansh</a:t>
            </a:r>
            <a:r>
              <a:rPr lang="en-US" dirty="0"/>
              <a:t> </a:t>
            </a:r>
            <a:r>
              <a:rPr lang="en-US" dirty="0" err="1"/>
              <a:t>Pise</a:t>
            </a:r>
            <a:r>
              <a:rPr lang="en-US" dirty="0"/>
              <a:t> RA2211003011504</a:t>
            </a:r>
            <a:endParaRPr dirty="0"/>
          </a:p>
        </p:txBody>
      </p:sp>
      <p:sp>
        <p:nvSpPr>
          <p:cNvPr id="1776" name="Google Shape;1776;p51"/>
          <p:cNvSpPr txBox="1">
            <a:spLocks noGrp="1"/>
          </p:cNvSpPr>
          <p:nvPr>
            <p:ph type="subTitle" idx="2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OS Archietects</a:t>
            </a:r>
            <a:endParaRPr dirty="0"/>
          </a:p>
        </p:txBody>
      </p:sp>
      <p:grpSp>
        <p:nvGrpSpPr>
          <p:cNvPr id="1777" name="Google Shape;1777;p5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778" name="Google Shape;1778;p5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1" name="Google Shape;1781;p5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782" name="Google Shape;1782;p5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5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785" name="Google Shape;1785;p5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8" name="Google Shape;1788;p5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789" name="Google Shape;1789;p5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7" name="Google Shape;1797;p5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8" name="Google Shape;1798;p5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9" name="Google Shape;1799;p5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800" name="Google Shape;1800;p5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5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2" name="Google Shape;1802;p5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803" name="Google Shape;1803;p5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05" name="Google Shape;1805;p5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07" name="Google Shape;1807;p5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50F6A-33D5-C4DB-91E8-7BDBF2BE1BB3}"/>
              </a:ext>
            </a:extLst>
          </p:cNvPr>
          <p:cNvSpPr/>
          <p:nvPr/>
        </p:nvSpPr>
        <p:spPr>
          <a:xfrm>
            <a:off x="2465285" y="3604591"/>
            <a:ext cx="4671011" cy="986906"/>
          </a:xfrm>
          <a:prstGeom prst="rect">
            <a:avLst/>
          </a:prstGeom>
          <a:solidFill>
            <a:srgbClr val="3534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216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Lexend Deca Medium</vt:lpstr>
      <vt:lpstr>Arial</vt:lpstr>
      <vt:lpstr>Metrophobic</vt:lpstr>
      <vt:lpstr>Lexend Deca</vt:lpstr>
      <vt:lpstr>Music Subject for High School: Sharing Our Music Playlists! by Slidesgo</vt:lpstr>
      <vt:lpstr>OS ARCHITECTS Present:   Musify</vt:lpstr>
      <vt:lpstr>Table of contents</vt:lpstr>
      <vt:lpstr>Problem Statement</vt:lpstr>
      <vt:lpstr>Our Aim &amp; Objective</vt:lpstr>
      <vt:lpstr>PowerPoint Presentation</vt:lpstr>
      <vt:lpstr>Technologies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ARCHITECTS Present:   Musify</dc:title>
  <dc:creator>Mithil Mudaliyar</dc:creator>
  <cp:lastModifiedBy>Mithil Mudaliyar</cp:lastModifiedBy>
  <cp:revision>3</cp:revision>
  <dcterms:modified xsi:type="dcterms:W3CDTF">2023-10-18T07:28:48Z</dcterms:modified>
</cp:coreProperties>
</file>