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90" r:id="rId15"/>
    <p:sldId id="269" r:id="rId16"/>
    <p:sldId id="293" r:id="rId17"/>
    <p:sldId id="270" r:id="rId18"/>
    <p:sldId id="271" r:id="rId19"/>
    <p:sldId id="272" r:id="rId20"/>
    <p:sldId id="275" r:id="rId21"/>
    <p:sldId id="274" r:id="rId22"/>
    <p:sldId id="273" r:id="rId23"/>
    <p:sldId id="276" r:id="rId24"/>
    <p:sldId id="292" r:id="rId25"/>
    <p:sldId id="278" r:id="rId26"/>
    <p:sldId id="277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1" r:id="rId3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0T09:51:05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0T09:51:12.9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180 1 24575,'70'-1'0,"78"3"0,-144-2 0,-1 1 0,1-1 0,0 1 0,0 0 0,0 0 0,-1 0 0,1 0 0,0 0 0,-1 1 0,1 0 0,-1 0 0,0 0 0,0 0 0,1 0 0,-2 1 0,1-1 0,0 1 0,2 3 0,-2-1 0,0 0 0,-1 0 0,1 0 0,-1 0 0,-1 0 0,1 1 0,-1-1 0,0 1 0,0-1 0,0 1 0,-1 10 0,-1 43 0,0-41 0,0-1 0,1 1 0,2 0 0,-1-1 0,6 20 0,-5-30 0,11 57 0,-13-60 0,0 0 0,0 0 0,0-1 0,0 1 0,0 0 0,-1 0 0,0 0 0,1-1 0,-1 1 0,-1 0 0,1-1 0,-1 1 0,1-1 0,-4 5 0,-29 35 0,-54 51 0,53-58 0,-112 107 0,119-118 0,-58 39 0,61-53 0,-8 4 0,32-14 0,0-1 0,0 1 0,0 0 0,0 0 0,0-1 0,0 1 0,0 0 0,0 0 0,0 0 0,0 0 0,1 0 0,-1 0 0,0 0 0,1 0 0,-1 1 0,1-1 0,-1 0 0,1 0 0,0 0 0,-1 1 0,1 1 0,0-2 0,0 0 0,1 0 0,-1 0 0,0 0 0,0 0 0,1-1 0,-1 1 0,1 0 0,-1 0 0,1 0 0,-1 0 0,1-1 0,0 1 0,-1 0 0,1-1 0,0 1 0,0 0 0,-1-1 0,1 1 0,0-1 0,0 1 0,0-1 0,0 0 0,0 1 0,-1-1 0,1 0 0,2 1 0,30 5 0,-23-5 0,136 25 0,-78-15 0,-28-4 0,70 3 0,-64-9 0,-26 0 0,-1 0 0,1-1 0,0-1 0,-1-1 0,1-1 0,23-6 0,-32 2 120,-11 7-168,-1 0 0,1 0 0,0 0 0,0 0 0,0 0 1,0 0-1,0 0 0,0 0 0,0 0 0,0-1 0,0 1 0,0 0 0,0 0 0,0 0 0,-1 0 1,1 0-1,0 0 0,0 0 0,0 0 0,0 0 0,0 0 0,0 0 0,0 0 0,0 0 0,0-1 0,0 1 1,0 0-1,0 0 0,0 0 0,0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0T09:56:29.4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362 0 24575,'-4'2'0,"0"-1"0,0 1 0,0 0 0,0 0 0,0 1 0,0-1 0,0 1 0,1 0 0,-6 5 0,-10 7 0,6-8 0,0 1 0,1 1 0,0-1 0,1 2 0,0 0 0,0 0 0,1 1 0,-15 21 0,17-21 0,-1 0 0,0-1 0,0 0 0,-1-1 0,-11 10 0,9-10 0,0 2 0,1 0 0,-15 19 0,-15 23-1365,28-40-5461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0T09:56:29.9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 24575,'4'0'0,"7"0"0,6 0 0,5 0 0,2 0 0,3 0 0,1 0 0,1 0 0,-1 0 0,1 0 0,-1 0 0,-1 0 0,1 0 0,-1 0 0,1 0 0,-5-5 0,-2-1 0,-5 0-8191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0T09:56:30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325 0 24575,'-3'2'0,"0"-1"0,0 1 0,0 0 0,0-1 0,1 1 0,-1 1 0,1-1 0,-1 0 0,1 1 0,0-1 0,0 1 0,0-1 0,0 1 0,1 0 0,-2 3 0,-5 5 0,-11 18 0,15-22 0,-1 1 0,0-1 0,0 0 0,-7 7 0,-16 18 0,1 0 0,2 2 0,1 1 0,-28 55 0,-3 25 0,53-111 0,-1 1 0,1-1 0,0 1 0,1-1 0,-1 1 0,1-1 0,0 1 0,0 0 0,0 0 0,1 0 0,-1 0 0,2 9 0,-1-12 0,1 0 0,-1 1 0,1-1 0,0 0 0,0 0 0,0 0 0,0 0 0,0 0 0,1 0 0,-1 0 0,0 0 0,1 0 0,0 0 0,-1-1 0,1 1 0,0-1 0,0 1 0,0-1 0,0 0 0,0 0 0,0 1 0,0-2 0,0 1 0,1 0 0,-1 0 0,0-1 0,0 1 0,3-1 0,15 4 0,1-2 0,-1 0 0,1-2 0,-1 0 0,0-1 0,1-2 0,25-5 0,-42 7-85,-1 0 0,1 0-1,-1 0 1,0 0 0,0-1-1,0 1 1,0-1 0,0 0-1,0 0 1,0 0 0,-1 0-1,1 0 1,-1-1 0,1 1-1,3-6 1,2-8-6741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0T09:56:31.0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24575,'0'5'0,"4"1"0,7 0 0,6-1 0,4-2 0,4-1 0,2-1 0,-4 4 0,-5 6 0,-11 2 0,-6 2 0,-8-1 0,-3-3-8191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0T09:56:31.6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259 0 24575,'-7'9'0,"1"1"0,0-1 0,1 1 0,0 0 0,0 1 0,-5 19 0,-4 36 0,12-52 0,-1 0 0,0 0 0,-1-1 0,-9 25 0,-13 15 0,-55 106 0,60-122 0,-24 59 0,44-96 0,1 1 0,-1 0 0,1 0 0,0 0 0,0 0 0,-1 0 0,1 0 0,0 0 0,0 0 0,0 0 0,0 0 0,0-1 0,0 1 0,1 0 0,-1 0 0,0 0 0,0 0 0,1 0 0,-1 0 0,0 0 0,1-1 0,-1 1 0,1 0 0,-1 0 0,1 0 0,-1-1 0,1 1 0,0 0 0,-1-1 0,2 2 0,1-1 0,0 1 0,-1-1 0,1 1 0,0-1 0,0 0 0,0 0 0,1 0 0,-1-1 0,4 1 0,8 0 0,0 0 0,28-3 0,-19-3-1365,-5-2-5461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0T09:56:32.8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156 1 24575,'-6'0'0,"1"1"0,0 0 0,0 0 0,0 0 0,0 1 0,0 0 0,0 0 0,1 0 0,-1 0 0,0 1 0,1 0 0,0 0 0,0 0 0,0 0 0,0 1 0,0-1 0,1 1 0,-1 0 0,-3 7 0,-5 6 0,1 1 0,1 0 0,-12 29 0,21-46 0,0 1 0,0-1 0,1 1 0,-1-1 0,0 1 0,1 0 0,-1-1 0,1 1 0,-1 0 0,1-1 0,0 1 0,0 0 0,0 0 0,0-1 0,0 1 0,0 0 0,0 0 0,1-1 0,-1 1 0,1 0 0,-1-1 0,1 1 0,0 0 0,-1-1 0,1 1 0,0-1 0,0 1 0,0-1 0,0 0 0,0 1 0,1-1 0,-1 0 0,0 0 0,1 0 0,-1 0 0,0 0 0,1 0 0,-1 0 0,1 0 0,0 0 0,-1-1 0,1 1 0,0-1 0,-1 1 0,1-1 0,2 0 0,11 3 0,0-1 0,0-1 0,0-1 0,22-1 0,-19 0 0,55 0 0,49-2 0,-99-1-1365,-6-2-5461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0T09:56:33.2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 1 24575,'0'22'0,"1"2"0,-1 0 0,-1 1 0,-1-1 0,-1 0 0,-1 0 0,-1 0 0,-11 29 0,-5 14 0,16-49 0,-1 0 0,0-1 0,-9 17 0,-28 44-1365,36-61-5461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0T09:56:34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3 24575,'31'-1'0,"-19"0"0,1 0 0,-1 1 0,1 1 0,19 3 0,-29-3 0,0-1 0,-1 1 0,1 0 0,0 0 0,-1 0 0,1 1 0,-1-1 0,0 0 0,1 1 0,-1 0 0,0-1 0,0 1 0,0 0 0,0 0 0,0 1 0,0-1 0,-1 0 0,1 0 0,-1 1 0,1-1 0,-1 1 0,0-1 0,0 1 0,0 0 0,1 3 0,1 18 0,-1 0 0,-1 0 0,0 0 0,-5 34 0,0 9 0,4-57 0,-2 0 0,1 0 0,-1 0 0,-1 0 0,1 0 0,-2 0 0,1-1 0,-2 1 0,1-1 0,-1 0 0,-11 16 0,-6 2 0,-1 0 0,-29 26 0,52-53 0,-3 3-72,0-1 1,0 1-1,0-1 0,0 1 0,-1-1 0,1 0 0,-1 0 0,1-1 1,-1 1-1,0-1 0,0 1 0,1-1 0,-1-1 0,0 1 0,0 0 1,0-1-1,0 0 0,-8 0 0,-9-4-6754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0T09:56:36.2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4201 0 24575,'-1'7'0,"0"0"0,0-1 0,-1 1 0,0-1 0,0 0 0,-1 1 0,0-1 0,0 0 0,-7 10 0,-10 23 0,14-28 0,1-1 0,-1 0 0,-1 0 0,1-1 0,-2 1 0,1-2 0,-1 1 0,-11 8 0,-27 33 0,29-33 0,-1 1 0,0-2 0,-1 0 0,-1-2 0,0 0 0,-1-1 0,-33 15 0,-13 9 0,-55 32 0,-2-1 0,9-5 0,66-38 0,37-20 0,0 1 0,1 1 0,-1-1 0,1 2 0,-11 9 0,16-12 0,-1 0 0,0 0 0,-1-1 0,1 0 0,-10 3 0,-21 13 0,-12 12 0,-81 36 0,-19-11 0,130-50 0,0 0 0,-37 6 0,-17 5 0,34-6 0,-1-3 0,-43 5 0,39-7 0,-64 17 0,62-11 0,0-3 0,-1-1 0,-78 3 0,-150-11 0,127-3 0,147 2 0,-21 1 0,-1-1 0,1-1 0,0-1 0,0-1 0,0-1 0,0-1 0,-29-11 0,37 11 0,1 1 0,-1 0 0,-18-2 0,22 5 0,0-1 0,0 0 0,0-1 0,0-1 0,0 1 0,-17-10 0,12 4 0,-1 1 0,0 1 0,-33-9 0,-24-10 0,55 18 0,-35-8 0,41 13 0,1 0 0,0-1 0,0 0 0,0-1 0,1 0 0,-1-1 0,-13-10 0,17 11 0,-1 0 0,1 0 0,-1 1 0,1 1 0,-1-1 0,-19-3 0,-22-10 0,5-2 0,25 11 0,-1-1 0,1-1 0,1 0 0,-28-20 0,35 21 0,0 1 0,-26-11 0,-12-9 0,23 10 0,-45-42 0,36 28 0,18 17 0,0-1 0,1-1 0,1 0 0,-17-24 0,-19-29 0,31 44 0,-30-50 0,50 74 0,0 1 0,1-1 0,-1 0 0,0 1 0,0 0 0,0-1 0,0 1 0,0 0 0,0-1 0,-1 1 0,1 0 0,0 0 0,-1 0 0,1 0 0,0 0 0,-1 0 0,0 0 0,1 1 0,-1-1 0,1 0 0,-1 1 0,0 0 0,1-1 0,-4 1 0,4 0 0,-1 1 0,1-1 0,-1 1 0,1 0 0,-1 0 0,1 0 0,0 0 0,-1 0 0,1 0 0,0 0 0,0 0 0,0 0 0,0 1 0,0-1 0,0 0 0,0 1 0,0-1 0,0 1 0,1-1 0,-1 1 0,0-1 0,1 1 0,0-1 0,-1 1 0,1 0 0,0 1 0,-11 42 0,-2-1 0,-2 0 0,-34 69 0,49-112 0,0 0 0,0 0 0,-1 0 0,1 0 0,-1 0 0,1 0 0,-1-1 0,1 1 0,-1 0 0,1 0 0,-1 0 0,0 0 0,1-1 0,-1 1 0,0 0 0,0 0 0,0-1 0,1 1 0,-1-1 0,0 1 0,0-1 0,0 1 0,0-1 0,-2 1 0,3-2 0,-1-1 0,1 1 0,0 0 0,-1 0 0,1-1 0,0 1 0,0 0 0,0-1 0,0 1 0,0-1 0,0 1 0,0 0 0,0 0 0,0-1 0,1 1 0,-1 0 0,1-1 0,0-1 0,14-52 0,-9 28 0,2 0 0,15-35 0,-19 52 0,0 1 0,1 0 0,0 1 0,0-1 0,10-10 0,-12 16 0,0 0 0,1 0 0,-1 0 0,1 1 0,0-1 0,-1 1 0,1 0 0,0 0 0,0 0 0,0 1 0,1 0 0,-1-1 0,0 1 0,0 1 0,5-1 0,49-3 0,80 7 0,-33 0 0,58-4-1365,-139 1-5461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0T09:56:37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3 24575,'0'7'0,"1"-1"0,1 0 0,-1 0 0,1 0 0,3 8 0,5 21 0,-6-15 0,-2 1 0,0 0 0,-1 0 0,-1 0 0,-1 0 0,-1 0 0,-1 0 0,-1-1 0,0 1 0,-11 27 0,5-19 0,8-21 0,-1 0 0,1 0 0,-2-1 0,1 1 0,-1-1 0,0 0 0,-9 13 0,13-20 0,-1 0 0,1 0 0,0 0 0,0 0 0,-1 0 0,1 1 0,0-1 0,0 0 0,-1 0 0,1 0 0,0 0 0,0 0 0,-1 0 0,1 0 0,0 0 0,0 0 0,-1 0 0,1 0 0,0 0 0,0 0 0,-1 0 0,1-1 0,0 1 0,0 0 0,0 0 0,-1 0 0,1 0 0,0 0 0,0 0 0,0-1 0,-1 1 0,1 0 0,0 0 0,0 0 0,0 0 0,0-1 0,-1 1 0,1 0 0,0 0 0,0-1 0,0 1 0,0 0 0,0 0 0,0 0 0,0-1 0,0 1 0,0 0 0,0 0 0,0-1 0,0 1 0,0 0 0,0 0 0,0-1 0,0 1 0,0 0 0,0 0 0,0-1 0,-2-17 0,2 18 0,0-14 0,2 1 0,0-1 0,0 0 0,2 1 0,-1 0 0,2 0 0,0 0 0,0 0 0,11-17 0,-11 22 0,0 1 0,0 0 0,1 0 0,12-13 0,6-6 0,-15 15 0,1 1 0,0 0 0,0 1 0,1 0 0,19-12 0,66-31 0,-23 14 0,-64 33 0,0 0 0,0 1 0,0 1 0,1 0 0,-1 0 0,1 0 0,10 0 0,-17 2 0,-1 1 0,1-1 0,0 1 0,0 0 0,0 0 0,-1 0 0,1 0 0,0 1 0,0-1 0,0 1 0,-1 0 0,1-1 0,0 1 0,-1 0 0,1 1 0,-1-1 0,1 0 0,-1 1 0,0-1 0,1 1 0,-1 0 0,0 0 0,0 0 0,0 0 0,0 0 0,-1 0 0,1 1 0,2 3 0,14 47 0,-15-41 0,1-1 0,0 1 0,0-1 0,1 0 0,12 18 0,-13-22 0,1 0 0,-1 1 0,0-1 0,-1 1 0,0 0 0,0 0 0,-1 0 0,0 0 0,0 1 0,-1-1 0,0 0 0,0 1 0,-1-1 0,-1 10 0,-1-2 0,0 0 0,-2 0 0,1-1 0,-2 1 0,0-1 0,-11 22 0,12-26-170,0 0-1,0 0 0,2 0 1,-1 1-1,1-1 0,1 1 1,0 15-1,1-16-6655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0T09:51:21.5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24575,'0'493'0,"1"-481"0,0 0 0,1-1 0,0 1 0,1-1 0,0 0 0,1 0 0,7 15 0,5 16 0,-11-18 0,0-1 0,-2 1 0,-1 0 0,0 0 0,-2 0 0,-4 31 0,2 9 0,2 72-1365,0-113-5461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0T09:56:38.4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0 171 24575,'98'1'0,"106"-3"0,-194 0 0,1 0 0,-1-1 0,-1 0 0,1-1 0,0 0 0,14-8 0,7-3 0,-29 14 0,0 0 0,1 0 0,-1 0 0,0 0 0,0 0 0,0 0 0,0 0 0,0-1 0,0 1 0,-1-1 0,1 1 0,0-1 0,-1 0 0,1 0 0,-1 0 0,1 0 0,-1 0 0,0 0 0,0 0 0,0 0 0,0 0 0,0-1 0,-1 1 0,1 0 0,-1-1 0,1 1 0,-1 0 0,0-1 0,0-4 0,-1 4 0,0 0 0,0 0 0,0 1 0,-1-1 0,1 0 0,-1 0 0,0 1 0,0-1 0,0 1 0,0-1 0,0 1 0,0 0 0,0 0 0,-1 0 0,1 0 0,-1 0 0,0 0 0,0 1 0,1-1 0,-1 1 0,0 0 0,-4-1 0,-2-2 0,0 2 0,-1-1 0,1 1 0,-1 0 0,1 1 0,-1 0 0,0 1 0,1 0 0,-1 0 0,0 1 0,1 0 0,-1 1 0,1 0 0,-1 1 0,1 0 0,0 0 0,0 1 0,0 0 0,1 0 0,-1 1 0,1 0 0,0 1 0,0 0 0,-10 10 0,6-3 0,-1 0 0,2 1 0,0 0 0,1 1 0,0 0 0,1 1 0,-13 32 0,8-14 0,-11 34 0,24-63 0,0-1 0,0 1 0,0 0 0,1 0 0,-1 0 0,1 0 0,1 0 0,-1 0 0,1-1 0,0 1 0,2 9 0,-1-11 0,0 0 0,0 0 0,0-1 0,0 1 0,1-1 0,-1 1 0,1-1 0,-1 0 0,1 0 0,0 0 0,0 0 0,-1-1 0,1 1 0,1-1 0,-1 0 0,0 0 0,0 0 0,0 0 0,1 0 0,-1-1 0,0 1 0,1-1 0,3 0 0,10 1 0,1-1 0,33-4 0,-47 3-114,-1 1 1,0-1-1,1 0 0,-1 0 0,0 0 1,0 0-1,0 0 0,0-1 0,0 1 1,0-1-1,3-3 0,7-8-6712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0T09:56:38.8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24575,'3'1'0,"1"1"0,0-1 0,-1 1 0,1 0 0,-1 0 0,0 0 0,1 0 0,-1 1 0,0-1 0,0 1 0,-1 0 0,1 0 0,-1 0 0,3 4 0,7 5 0,-2 0 0,1 1 0,-2 0 0,0 1 0,0 0 0,-2 1 0,1 0 0,-2 0 0,6 19 0,2 0 0,-7-18-195,-1 0 0,-1 0 0,0 0 0,-1 1 0,0 0 0,1 28 0,-5-33-6631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0T09:56:39.2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372 0 24575,'-2'4'0,"1"0"0,-1-1 0,0 1 0,0 0 0,0-1 0,0 1 0,-1-1 0,1 0 0,-1 0 0,0 0 0,0 0 0,0-1 0,0 1 0,-5 2 0,-8 9 0,-12 14 0,7-9 0,2 1 0,-34 45 0,4-3 0,20-28 0,-77 77-1365,96-98-5461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0T09:56:39.6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0 133 24575,'5'-1'0,"0"0"0,0-1 0,0 1 0,0-1 0,7-4 0,8-3 0,10-1 0,1 2 0,42-7 0,-43 9 21,0-1-1,-1-2 1,34-14-1,14-5-1467,-59 23-5379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0T09:56:40.2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427 0 24575,'-1'3'0,"-1"-1"0,1 0 0,0 1 0,-1-1 0,0 0 0,1 0 0,-1 0 0,0 0 0,0-1 0,0 1 0,0 0 0,-3 1 0,-9 10 0,-32 40 0,18-21 0,1 1 0,-33 54 0,27-45 0,27-35 0,-1 1 0,1 0 0,0 0 0,-5 10 0,-1 6 0,0 1 0,2 0 0,1 1 0,-7 28 0,12-40 0,-1 0 0,0 0 0,-1-1 0,-1 1 0,-9 13 0,7-11 0,0 1 0,-9 24 0,12-24 0,3-12 0,1 1 0,0-1 0,1 1 0,-1 0 0,1-1 0,0 1 0,0 10 0,1-14 0,0-1 0,1 1 0,0 0 0,-1-1 0,1 1 0,0-1 0,-1 1 0,1-1 0,0 1 0,0-1 0,0 1 0,1-1 0,-1 0 0,0 1 0,0-1 0,1 0 0,-1 0 0,1 0 0,-1 0 0,1 0 0,-1-1 0,1 1 0,-1 0 0,1-1 0,0 1 0,-1-1 0,1 1 0,0-1 0,0 0 0,-1 0 0,3 0 0,2 1-151,1-1-1,-1 0 0,0 0 0,1 0 1,-1-1-1,0 0 0,1 0 1,10-5-1,2 0-6674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0T09:56:40.6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24575,'5'0'0,"6"0"0,6 0 0,4 0 0,4 0 0,2 0 0,1 0 0,0 0 0,-4 0-8191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0T09:56:41.3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135 0 24575,'-1'4'0,"-1"1"0,0-1 0,0 0 0,0 0 0,-1-1 0,1 1 0,-1 0 0,0-1 0,0 0 0,0 1 0,0-1 0,-4 2 0,-3 5 0,6-5 0,0 0 0,0 1 0,1-1 0,0 1 0,-1 0 0,2 0 0,-1 0 0,-2 9 0,-10 56 0,8-33 0,-4 5 0,4-16 0,2-1 0,0 1 0,-1 31 0,6-56-40,0 1 0,0-1 0,0 1 0,1-1-1,-1 0 1,1 1 0,-1-1 0,1 0 0,0 0 0,0 0 0,0 1-1,0-1 1,0 0 0,1 0 0,-1 0 0,1-1 0,-1 1-1,1 0 1,0 0 0,-1-1 0,1 1 0,0-1 0,0 0 0,0 1-1,0-1 1,0 0 0,1 0 0,-1 0 0,0-1 0,0 1-1,1 0 1,-1-1 0,3 1 0,16 2-6786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0T09:56:42.5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 24575,'31'-1'0,"-18"0"0,-1 0 0,0 1 0,1 1 0,19 3 0,-29-3 0,0-1 0,0 1 0,-1 0 0,1 0 0,-1 0 0,1 1 0,-1-1 0,1 1 0,-1-1 0,0 1 0,0 0 0,0-1 0,0 1 0,0 0 0,0 1 0,0-1 0,0 0 0,-1 0 0,0 1 0,1-1 0,-1 1 0,0-1 0,0 1 0,0 0 0,1 4 0,-1 2 0,0 0 0,0 0 0,-1 0 0,0 1 0,0-1 0,-1 0 0,-1 0 0,1 0 0,-1 0 0,-1 0 0,-4 12 0,-6 7 0,-1 0 0,-17 26 0,21-37 0,10-17 1,-1 1 0,1-1 0,-1 1 0,1-1 0,0 1 0,-1-1 1,1 1-1,0 0 0,-1-1 0,1 1 0,0-1 0,0 1 0,0 0 0,0-1 0,0 1 0,0 0 0,0-1 0,0 1 0,0 0 0,0-1 0,0 1 0,0 0 0,0-1 0,0 1 0,0-1 0,1 1 0,-1 0 0,0-1 0,0 1 0,1-1 1,-1 1-1,1-1 0,-1 1 0,0-1 0,1 1 0,-1-1 0,1 1 0,0 0 0,25 7-206,-11-5-996,1 3-5625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0T09:56:43.3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6 24575,'59'1'0,"-21"0"0,0-1 0,40-6 0,-77 5 0,1 1 0,-1 0 0,0 0 0,1 0 0,-1 0 0,0 0 0,1 0 0,-1 0 0,0 0 0,1 1 0,-1-1 0,0 0 0,0 1 0,1-1 0,-1 1 0,0-1 0,0 1 0,0 0 0,0-1 0,0 1 0,0 0 0,0 0 0,0 0 0,0 0 0,0 0 0,0 0 0,0 0 0,-1 0 0,1 0 0,0 0 0,-1 1 0,1-1 0,-1 0 0,1 0 0,-1 1 0,0-1 0,1 0 0,-1 3 0,1 5 0,0 1 0,-1 0 0,0-1 0,-2 15 0,0-6 0,1 6 0,-1-1 0,-1 0 0,-1 0 0,-2 0 0,0-1 0,-11 27 0,-35 76 0,25-53 0,20-50 0,-1-1 0,-1 0 0,0 0 0,-18 26 0,24-43-68,0-1 0,-1 1-1,0-1 1,0 0 0,0 0 0,0-1-1,0 1 1,-1-1 0,1 0 0,-1 0-1,0 0 1,1-1 0,-1 1 0,0-1-1,0 0 1,0-1 0,0 1-1,0-1 1,-8 0 0,-10 0-6758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0T09:56:43.9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45 24575,'4'0'0,"7"0"0,6 0 0,4 0 0,4 0 0,-2-5 0,-2-1 0,2 0 0,-4-3 0,0-1 0,-4 2-8191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0T09:51:22.9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24575,'3'1'0,"0"0"0,0 0 0,1 0 0,-1 1 0,-1-1 0,1 1 0,0 0 0,0 0 0,0 0 0,-1 0 0,4 4 0,20 12 0,-14-14 0,1 0 0,-1-1 0,0 0 0,1-1 0,22 1 0,70-6 0,-42 1 0,975 1 0,-1029 2 0,-1-1 0,0 1 0,0 0 0,1 1 0,-1 0 0,0 1 0,-1-1 0,1 1 0,0 1 0,-1-1 0,10 7 0,19 7 0,8 6 0,-41-21 0,0 0 0,-1 0 0,0 1 0,1-1 0,-1 1 0,0-1 0,0 1 0,-1 0 0,1 0 0,0-1 0,-1 1 0,0 0 0,2 6 0,7 31 0,-2 1 0,-2 0 0,-2 0 0,-1 65 0,-1 10 0,-5 97 0,-1-187 0,0 0 0,-2 0 0,-1 0 0,-1-1 0,-1 0 0,-16 32 0,18-40 0,1 0 0,1 1 0,1-1 0,-3 22 0,-1 6 0,2-3 0,6-36 0,0 0 0,-1 0 0,1 0 0,-1 0 0,0-1 0,-1 1 0,0 0 0,0 0 0,0-1 0,0 1 0,-1-1 0,0 0 0,0 0 0,0 0 0,-1 0 0,-8 8 0,7-9-136,-1 1-1,0-1 1,0-1-1,0 1 1,-1-1-1,1 0 1,-1-1-1,1 0 0,-13 3 1,-1-2-6690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0T09:56:45.1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24575,'2'0'0,"0"0"0,0 0 0,0 0 0,0 0 0,-1 1 0,1-1 0,0 0 0,0 1 0,0-1 0,-1 1 0,1 0 0,0 0 0,-1 0 0,1 0 0,-1 0 0,1 0 0,-1 0 0,1 0 0,-1 0 0,1 1 0,-1-1 0,0 0 0,0 1 0,0 0 0,2 2 0,-1 3 0,0 0 0,0-1 0,0 1 0,-1 0 0,1 12 0,7 29 0,-8-46 0,-1 0 0,1 0 0,0 0 0,0 1 0,0-1 0,1 0 0,-1 0 0,0-1 0,1 1 0,0 0 0,-1 0 0,1-1 0,0 1 0,0-1 0,-1 1 0,5 1 0,0-1 10,1 0 1,0 0-1,0-1 0,0 1 0,0-1 1,0-1-1,0 0 0,0 0 0,11-1 0,-12 0-114,-1 0-1,1 1 0,0 0 0,-1 0 0,1 0 1,0 1-1,-1 0 0,1 0 0,-1 0 0,1 1 0,-1-1 1,1 2-1,8 4 0,-1 4-6721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0T09:57:10.3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193 1 24575,'2'106'0,"-5"116"0,-1-193 0,-2 1 0,-10 30 0,-7 39 0,21-72 0,2-20 0,-1-1 0,1 1 0,-1-1 0,0 1 0,-1 0 0,1-1 0,-1 0 0,-1 1 0,1-1 0,-1 0 0,-7 11 0,10-17 0,-1 1 0,0 0 0,1-1 0,-1 1 0,0-1 0,1 1 0,-1-1 0,0 1 0,0-1 0,0 0 0,1 1 0,-1-1 0,0 0 0,0 1 0,0-1 0,0 0 0,0 0 0,1 0 0,-1 0 0,0 0 0,0 0 0,0 0 0,0 0 0,0 0 0,0-1 0,1 1 0,-1 0 0,0-1 0,0 1 0,0 0 0,0-1 0,1 1 0,-1-1 0,0 1 0,1-1 0,-1 1 0,0-1 0,1 0 0,-1 1 0,1-1 0,-1 0 0,0 1 0,1-1 0,0 0 0,-1 0 0,0-1 0,-21-41 0,20 39 0,-10-23 0,2-1 0,0-1 0,-10-52 0,19 70 0,-1 1 0,2-1 0,-1 0 0,2 0 0,-1 0 0,2 1 0,-1-1 0,1 1 0,1-1 0,0 1 0,0-1 0,1 1 0,10-18 0,-4 13 0,0 1 0,2 0 0,13-13 0,6-7 0,27-18 0,-54 48 0,1 0 0,0 0 0,0 0 0,0 0 0,0 1 0,1 0 0,-1 0 0,1 0 0,0 1 0,0 0 0,0 0 0,0 1 0,0-1 0,0 1 0,7 0 0,9 0 0,-1 0 0,0 2 0,24 3 0,-41-4 0,1 1 0,-1 0 0,1 0 0,-1 1 0,1-1 0,-1 1 0,0 0 0,0 0 0,0 0 0,0 1 0,0-1 0,0 1 0,-1 0 0,1 0 0,-1 0 0,0 1 0,0-1 0,0 1 0,-1 0 0,1-1 0,2 7 0,0 1 0,0 1 0,-2-1 0,1 0 0,-1 1 0,-1 0 0,0-1 0,0 17 0,0 208 74,-4-118-1513,2-94-5387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0T09:57:10.7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24575,'14'0'0,"-1"-1"0,0 1 0,0 1 0,20 4 0,-28-4 0,0 1 0,0-1 0,0 1 0,-1 1 0,1-1 0,0 1 0,-1 0 0,0 0 0,0 0 0,0 0 0,0 1 0,4 4 0,11 10 0,35 28 0,6 4 0,-47-36-97,0 0-1,-1 1 1,0 0-1,-2 1 1,1 0-1,-2 1 1,0 0-1,-2 0 1,1 1-1,-2 0 1,0 0-1,-2 0 0,6 38 1,-10-44-6729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0T09:57:11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1 24575,'-1'0'0,"0"0"0,0 1 0,0-1 0,0 1 0,0-1 0,0 1 0,0-1 0,0 1 0,1 0 0,-1-1 0,0 1 0,0 0 0,1 0 0,-1-1 0,0 1 0,1 0 0,-1 0 0,1 0 0,-1 0 0,0 2 0,-12 29 0,5-14 0,-64 134 0,8-41 0,-9 14-1365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0T09:57:11.6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 24575,'0'-5'0,"5"-1"0,5 0 0,7 1 0,5 2 0,3 1 0,2 1 0,1 0 0,0 1 0,1 1 0,-1-1 0,0 0 0,-5 0-8191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0T09:57:12.2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226 1 24575,'-4'2'0,"1"0"0,0 0 0,0 1 0,0-1 0,0 1 0,0 0 0,0 0 0,1 0 0,-1 0 0,1 0 0,0 0 0,-3 7 0,-6 6 0,3-4 0,0 1 0,1 0 0,1 0 0,0 1 0,-7 20 0,-6 17 0,10-33 0,1 0 0,1 1 0,1 0 0,1 0 0,0 1 0,1 0 0,-1 22 0,5-32 0,-1-1 0,-1 0 0,1 1 0,-2-1 0,1 0 0,-1 0 0,0-1 0,-1 1 0,-9 15 0,9-15 0,-1 0 0,2 0 0,-1 1 0,1 0 0,1 0 0,0 0 0,0 0 0,1 0 0,0 0 0,1 0 0,0 0 0,3 19 0,0-11 0,1 1 0,0-1 0,2 0 0,0-1 0,1 1 0,10 16 0,-9-22 0,0-1 0,1 0 0,0 0 0,21 17 0,-15-17-1365,0-2-5461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0T09:57:12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24575,'5'0'0,"6"0"0,6 0 0,4 0 0,4 0 0,-3 0-8191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0T09:57:13.2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1 24575,'-1'8'0,"0"1"0,0 0 0,-1-1 0,-5 17 0,-5 24 0,7 235 0,7-156 0,-2-123 0,0 0 0,0 0 0,0 0 0,1 0 0,0 0 0,0-1 0,0 1 0,1 0 0,2 4 0,-3-6 0,0-1 0,1 0 0,0 0 0,-1 0 0,1 0 0,0-1 0,0 1 0,0 0 0,0-1 0,0 1 0,0-1 0,0 0 0,1 0 0,-1 0 0,0 0 0,1 0 0,-1 0 0,1 0 0,3 0 0,109 20-1365,-94-18-5461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0T09:57:13.9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1 24575,'-1'79'0,"3"88"0,-2-164 0,1 1 0,-1-1 0,1 0 0,-1 0 0,1 0 0,0 0 0,0 0 0,1 0 0,-1-1 0,0 1 0,1 0 0,0-1 0,-1 1 0,1-1 0,0 1 0,4 3 0,0-2 0,0-1 0,0 1 0,0-1 0,0 0 0,11 4 0,-9-4 0,-1 0 0,1 1 0,-1 0 0,11 7 0,14 8 0,-26-15 0,1-1 0,0 1 0,-1 0 0,0 1 0,0 0 0,10 9 0,-16-13 0,1 1 0,0-1 0,0 0 0,-1 0 0,1 1 0,0-1 0,-1 0 0,1 1 0,-1-1 0,0 1 0,1-1 0,-1 0 0,0 1 0,0-1 0,0 1 0,0 2 0,-1-2 0,0 0 0,1 1 0,-1-1 0,0 0 0,0 1 0,-1-1 0,1 0 0,0 0 0,-1 0 0,1 0 0,-1 0 0,-3 3 0,-2 1 0,0 0 0,0-1 0,-1 0 0,1 0 0,-1 0 0,-1-1 0,1 0 0,-12 3 0,-11 2 0,-33 6 0,35-9 0,24-5 12,-1 0 0,1 0 0,-1 0 0,1-1 0,-1 1 0,1-1 0,-1-1 0,0 1 0,-7-2 0,11 1-71,0 0-1,-1 0 1,1 0-1,0 0 1,0-1 0,0 1-1,0-1 1,1 1-1,-1-1 1,0 1 0,1-1-1,-1 0 1,1 0-1,-1 0 1,1 0 0,0 0-1,0 0 1,0 0-1,0 0 1,0 0 0,1-1-1,-1 1 1,0 0-1,1-4 1,-4-14-6767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0T09:57:14.4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 24575,'5'0'0,"6"0"0,5 0 0,6 0 0,3 0 0,2 0 0,-4-4 0,0-2 0,-1 0 0,-3 1-8191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0T09:51:23.8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24575,'1120'0'0,"-1106"1"-124,0 1 0,0 0 0,-1 1 0,1 0 0,-1 1 0,0 1-1,0 0 1,0 1 0,-1 0 0,14 10 0,-9-5-6702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0T09:57:15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24575,'5'0'0,"6"0"0,5 0 0,6 0 0,3 0 0,2 0 0,1 0 0,0 0 0,-4 0-8191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0T09:57:16.2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213 1 24575,'9'0'0,"0"0"0,0 1 0,-1 0 0,1 0 0,0 1 0,-1 0 0,17 7 0,-21-8 0,-1 1 0,0 0 0,1 0 0,-1 0 0,0 1 0,0-1 0,-1 1 0,1-1 0,0 1 0,-1 0 0,0 0 0,0 0 0,0 0 0,0 0 0,0 1 0,0-1 0,-1 1 0,0-1 0,1 1 0,0 7 0,2 26 0,-2 0 0,-1 0 0,-9 71 0,-16 5 0,10-41 0,9-51 0,1 0 0,-2 26 0,2-21 0,0 0 0,-2 0 0,-1 0 0,-13 32 0,2-3 0,-28 60 0,44-111 4,1-1 0,0 0-1,-1 0 1,0-1 0,0 1 0,0 0-1,0 0 1,0-1 0,0 0 0,-1 1-1,1-1 1,-1 0 0,1 0 0,-1 0-1,0 0 1,0-1 0,0 1 0,0-1-1,0 0 1,0 0 0,0 0 0,-6 1-1,-5 0-144,0 0 0,-1-2 0,1 0-1,-15-1 1,9 0-604,-4 0-6081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0T09:52:01.4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24575,'657'0'0,"-636"1"0,-1 1 0,37 8 0,-35-5 0,1-1 0,25 1 0,33-4-1365,-58-2-5461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0T09:52:02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24575,'9'1'0,"0"0"0,0 1 0,0 1 0,0-1 0,0 1 0,0 1 0,0 0 0,-1 0 0,0 0 0,0 1 0,0 1 0,0-1 0,-1 1 0,0 0 0,10 12 0,-13-11 0,0 0 0,-1 0 0,0 0 0,0 0 0,-1 0 0,1 1 0,-2-1 0,1 1 0,-1 0 0,0-1 0,-1 1 0,0 10 0,-1 0 0,0 0 0,-1-1 0,-1 1 0,-6 21 0,7-33 9,0 0-1,0-1 1,-1 1-1,1-1 1,-1 1 0,0-1-1,0 0 1,-1 0-1,0 0 1,0-1-1,0 1 1,0-1-1,-6 5 1,1-4-221,0 0 0,0 0 0,0 0-1,-1-1 1,1-1 0,-21 6 0,11-5-6614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0T09:52:03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57 24575,'1'-2'0,"-1"-1"0,1 1 0,-1 0 0,1 0 0,0 0 0,0 0 0,0 0 0,0 0 0,0 0 0,0 0 0,0 1 0,1-1 0,-1 0 0,1 1 0,-1-1 0,1 1 0,0-1 0,0 1 0,-1 0 0,1 0 0,0 0 0,0 0 0,0 0 0,0 0 0,1 0 0,-1 1 0,2-1 0,7-2 0,0 0 0,0 1 0,20-2 0,260 2 0,-140 5 0,-74-5 0,91 4 0,-103 14-1365,-46-11-5461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0T09:52:04.5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135 1 24575,'6'1'0,"1"0"0,-1 0 0,1 0 0,-1 1 0,1 0 0,-1 1 0,0-1 0,0 1 0,0 0 0,0 1 0,-1-1 0,1 1 0,-1 0 0,0 1 0,0-1 0,0 1 0,-1 0 0,0 0 0,1 1 0,-2-1 0,1 1 0,-1 0 0,0 0 0,0 0 0,3 11 0,-5-9 0,0-1 0,0 0 0,-1 1 0,0-1 0,0 0 0,-1 1 0,1-1 0,-2 0 0,1 0 0,-1 0 0,0 0 0,-1 0 0,-4 10 0,1-7 0,-1 0 0,0 0 0,0-1 0,-1 0 0,0 0 0,-1-1 0,-13 11 0,-16 10 0,-48 26 0,48-39-1365,19-12-5461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0T09:52:18.8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167 360 24575,'1'0'0,"0"1"0,0-1 0,0 1 0,0 0 0,1-1 0,-1 1 0,0 0 0,0 0 0,0-1 0,0 1 0,0 0 0,0 0 0,-1 0 0,1 0 0,0 0 0,0 0 0,-1 1 0,1-1 0,-1 0 0,1 0 0,-1 0 0,1 1 0,-1-1 0,0 0 0,0 0 0,1 1 0,-1 1 0,5 42 0,-5-40 0,3 59 0,-6 95 0,-10-94 0,9-48 0,0 1 0,-1 20 0,-9 62 0,7-67 0,-2 51 0,4-48 0,3-30 0,1 0 0,0 0 0,0 0 0,0 0 0,1 0 0,1 9 0,-1-14 0,1 1 0,-1-1 0,1 1 0,0-1 0,0 0 0,-1 0 0,1 1 0,0-1 0,0 0 0,0 0 0,1 0 0,-1 0 0,0 0 0,0 0 0,0 0 0,1-1 0,-1 1 0,0 0 0,1-1 0,-1 1 0,1-1 0,-1 1 0,1-1 0,-1 0 0,1 1 0,1-1 0,45 2 0,-39-3 0,894-3 0,-871 4 0,-11-1 0,-1-1 0,37-9 0,-35 7 0,0 0 0,26-1 0,-43 5 0,-1 0 0,0-1 0,0 1 0,0-1 0,0 1 0,0-1 0,0 0 0,0-1 0,0 1 0,0-1 0,0 1 0,-1-1 0,7-5 0,-7 5 0,-1-1 0,0 0 0,0 0 0,0 0 0,0 0 0,0 0 0,-1-1 0,1 1 0,-1 0 0,0-1 0,0 1 0,0-1 0,-1 1 0,1-1 0,-1 0 0,0-4 0,-2-163 0,-1 112 0,5-71 0,10 46 0,-6 55 0,3-49 0,-9-169 0,-1 112 0,1 131 0,0 0 0,0 0 0,0 0 0,0 0 0,-1 0 0,0 0 0,0 0 0,0 0 0,0 1 0,0-1 0,-1 0 0,0 1 0,0-1 0,-3-5 0,2 7 0,0 0 0,0-1 0,0 1 0,0 0 0,0 1 0,0-1 0,0 0 0,-1 1 0,1 0 0,0 0 0,-1 0 0,1 0 0,-1 0 0,0 1 0,1 0 0,-6-1 0,-191 3 0,67 1 0,-714-3 0,824 2 0,1 0 0,-43 11 0,12-2 0,52-12 0,0 1 0,0 0 0,0 1 0,-1-1 0,1 0 0,0 0 0,0 0 0,0 1 0,0-1 0,0 0 0,0 1 0,0-1 0,0 1 0,0-1 0,0 1 0,0 0 0,0 0 0,0-1 0,0 1 0,1 0 0,-1 0 0,0 0 0,0 0 0,1-1 0,-1 1 0,1 0 0,-1 0 0,1 1 0,-1 0 0,1 1 0,0 0 0,1 0 0,-1 0 0,1 0 0,0 0 0,0 0 0,0 0 0,0 0 0,2 3 0,9 25 0,-11-20 0,0 0 0,-1 0 0,0 0 0,-1 0 0,0 0 0,0 0 0,-6 17 0,-3 32 0,8 48-1365,2-84-5461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0T09:52:21.1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1 362 24575,'0'43'0,"3"1"0,10 59 0,1-37 0,-6-30 0,-1 1 0,3 71 0,-9-39 0,-4 108 0,-10-111 0,9-49 0,0 0 0,-1 21 0,4-28 0,1 1 0,0 0 0,1-1 0,0 1 0,3 15 0,-3-23 0,-1 0 0,1 0 0,1 0 0,-1 0 0,0-1 0,1 1 0,-1 0 0,1-1 0,0 1 0,0-1 0,0 0 0,0 0 0,0 1 0,0-1 0,1-1 0,-1 1 0,1 0 0,-1-1 0,1 1 0,0-1 0,0 1 0,-1-1 0,6 1 0,17 2 0,-1-1 0,1-1 0,-1-2 0,50-4 0,-1 1 0,24 4 0,79-3 0,-155-1 0,36-10 0,-24 4 0,53-13 0,-56 13 0,-1 1 0,1 2 0,1 0 0,34 0 0,-18 3 0,53-11 0,-29 4 0,-5-2 0,-43 7 0,-1 1 0,31-2 0,31 7 0,-50 0 0,-1 0 0,0-3 0,57-9 0,-26-6 0,-38 9 0,0 2 0,0 0 0,50-3 0,7 4 0,-74 4 0,0 0 0,0-1 0,-1 0 0,1-1 0,0 0 0,-1 0 0,9-6 0,-14 7 0,0 0 0,-1 0 0,1 0 0,-1-1 0,1 0 0,-1 1 0,0-1 0,0 0 0,-1 0 0,1 0 0,0 0 0,-1 0 0,0 0 0,0-1 0,0 1 0,0 0 0,0-1 0,0-5 0,0-8 0,0 0 0,-3-26 0,1 21 0,-3-584 0,5 363 0,-1 239 0,0 0 0,0 0 0,0 0 0,-1 0 0,1 0 0,-1 0 0,0 0 0,0 0 0,0 1 0,-1-1 0,1 0 0,-1 1 0,0-1 0,-4-5 0,3 7 0,0-1 0,0 1 0,0 0 0,0 0 0,0 0 0,0 0 0,-1 1 0,1-1 0,-1 1 0,1 0 0,-1 0 0,1 0 0,-1 1 0,0-1 0,1 1 0,-6 0 0,-38 0 0,1 2 0,-1 2 0,-49 10 0,54-7 0,-90 18 0,-63 8 0,-9-31 0,-1-1 0,139 12 0,49-9 0,-1 0 0,-19 1 0,-20-3 0,26-1 0,0 1 0,-51 10 0,-81 16 0,119-18 0,-93 19 0,82-18 54,35-6-527,0-1 0,-21 2 0,18-5-6353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0T09:51:48.4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189 7 24575,'0'903'0,"-2"-878"0,-1 0 0,-1-1 0,-1 1 0,-9 27 0,7-26 0,0-1 0,2 1 0,-4 45 0,9-43 0,2 135 0,-2-160 0,0-1 0,1 1 0,-1-1 0,1 1 0,-1-1 0,1 1 0,0-1 0,0 1 0,0-1 0,0 0 0,0 1 0,1-1 0,-1 0 0,1 0 0,-1 0 0,1 0 0,0 0 0,0 0 0,0-1 0,0 1 0,0-1 0,0 1 0,0-1 0,0 0 0,1 0 0,-1 0 0,0 0 0,1 0 0,-1 0 0,1-1 0,-1 1 0,1-1 0,0 1 0,4-1 0,8-1 0,1 0 0,-1-1 0,0 0 0,27-9 0,-10 3 0,126-11 0,-110 9 0,-11 4 0,0-3 0,50-18 0,-67 22 0,0-1 0,0 2 0,1 1 0,0 1 0,-1 0 0,1 2 0,26 2 0,-19-1 0,-1-1 0,1-2 0,37-5 0,110-28 0,-136 28 0,1 2 0,0 2 0,0 2 0,52 4 0,1 0 0,290-3 0,-363-2 0,0 0 0,1-1 0,26-8 0,-17 4 0,-27 6 0,0 0 0,0 0 0,0 0 0,0-1 0,0 1 0,-1-1 0,1 0 0,-1 1 0,1-1 0,-1 0 0,1 0 0,-1-1 0,0 1 0,0 0 0,0-1 0,0 1 0,-1-1 0,1 0 0,-1 0 0,1 1 0,-1-1 0,0 0 0,0 0 0,0 0 0,-1 0 0,1-5 0,1-9 0,-1 0 0,0 0 0,-4-31 0,1 19 0,1-3 0,0 1 0,2-1 0,2 1 0,9-48 0,-7 51 0,-1 0 0,-2-1 0,0 0 0,-4-32 0,3-52 0,12 46 0,-9 50 0,0-1 0,1-19 0,-4-166 0,-2 107 0,1 86 0,0 1 0,-1 0 0,0 0 0,0 0 0,-1 0 0,0 0 0,-6-14 0,6 20 0,1 0 0,-1 0 0,0 0 0,0 0 0,0 0 0,0 0 0,-1 0 0,1 1 0,-1-1 0,0 1 0,1 0 0,-1 0 0,0 0 0,0 0 0,0 0 0,-1 1 0,1-1 0,0 1 0,-1 0 0,1 0 0,-1 0 0,-3 0 0,-37-3 0,-1 3 0,-56 4 0,5 0 0,-767-3 0,843 1 0,-1 2 0,-36 7 0,35-5 0,0-1 0,-26 1 0,-439-4 82,236-3-1529,228 2-5379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0T09:52:23.3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24575,'876'0'0,"-856"1"0,1 2 0,-1 0 0,23 6 0,17 4 0,-1-2 0,-30-5 0,46 3 0,-65-8 0,-1 0 0,0 1 0,1 0 0,-1 0 0,0 0 0,0 2 0,0-1 0,0 1 0,13 8 0,-7-4-195,0-1 0,0 0 0,1-1 0,0 0 0,0-2 0,32 6 0,-26-8-6631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0T09:52:23.9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214 1 24575,'7'0'0,"1"1"0,-1 1 0,0-1 0,0 1 0,0 0 0,0 1 0,0 0 0,-1 0 0,1 0 0,8 7 0,4 3 0,35 31 0,-41-32 0,-4-5 0,-1 0 0,0 1 0,0 1 0,-1-1 0,7 11 0,-12-17 0,-1 0 0,0 0 0,0 0 0,-1 0 0,1 0 0,0 0 0,-1 0 0,1 0 0,-1 0 0,1 0 0,-1 0 0,0 0 0,0 0 0,0 1 0,0-1 0,-1 0 0,1 0 0,0 0 0,-1 0 0,0 0 0,1 0 0,-1 0 0,0 0 0,0 0 0,0 0 0,0 0 0,0 0 0,-1-1 0,1 1 0,0 0 0,-1-1 0,-1 2 0,-14 11 0,0-1 0,0-1 0,-33 18 0,23-15 0,-3-1 0,24-12 0,1 0 0,0 0 0,-1 1 0,1 0 0,0 0 0,-6 5 0,0 2 0,0-2 0,-1 1 0,0-2 0,-1 0 0,1 0 0,-1-1 0,-1 0 0,-14 3 0,-50 21-1365,54-21-5461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0T09:52:24.9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24575,'1203'0'-1365,"-1180"0"-5461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0T09:52:25.4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1 24575,'2'3'0,"0"0"0,0 1 0,1-1 0,0 0 0,-1-1 0,1 1 0,0 0 0,0-1 0,0 1 0,1-1 0,-1 0 0,6 2 0,6 6 0,123 87 0,-134-95 0,-1 0 0,1 1 0,-1-1 0,0 1 0,0 0 0,0 0 0,0 0 0,0 0 0,-1 0 0,1 0 0,-1 1 0,0-1 0,0 1 0,0 0 0,-1 0 0,1-1 0,-1 1 0,0 0 0,0 0 0,0 1 0,0-1 0,-1 0 0,0 0 0,0 0 0,0 0 0,0 0 0,-1 0 0,1 1 0,-1-1 0,0 0 0,0 0 0,-3 6 0,-5 10 0,-1 0 0,-1 0 0,-1-1 0,-26 32 0,18-24 0,5-7-170,-1-1-1,-1-2 0,-1 1 1,0-2-1,-1 0 0,-1-1 1,-40 22-1,45-29-6655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0T09:52:26.5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 24575,'685'0'0,"-664"-2"0,0 0 0,35-8 0,-33 5 0,-1 1 0,26-1 0,255 4 89,-142 3-1543,-137-2-5372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0T09:52:27.3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202 0 24575,'1'2'0,"1"1"0,-1-1 0,1 0 0,-1 0 0,1 0 0,-1 0 0,1 0 0,0 0 0,0 0 0,0 0 0,0-1 0,3 2 0,10 10 0,-7-3 0,1 0 0,0-1 0,1 0 0,0 0 0,1-1 0,0 0 0,19 10 0,48 20 0,-37-18 0,49 30 0,-88-49 0,0 1 0,1 0 0,-1-1 0,0 1 0,-1 0 0,1 0 0,0 0 0,-1 0 0,1 0 0,-1 1 0,1-1 0,-1 0 0,0 1 0,0-1 0,0 1 0,0-1 0,-1 1 0,1 0 0,-1-1 0,0 1 0,1 0 0,-1-1 0,0 1 0,0 0 0,-1-1 0,1 1 0,-1 0 0,1-1 0,-3 5 0,1-1 0,0 0 0,-1-1 0,1 0 0,-1 1 0,-1-1 0,1 0 0,-1-1 0,0 1 0,0 0 0,0-1 0,-1 0 0,-6 5 0,-81 67 0,-16 6 0,75-61 0,23-15 0,0 0 0,1 0 0,0 1 0,0 0 0,1 1 0,-13 14 0,5-2 0,-33 31 0,3-12 0,34-30 0,1 0 0,0 1 0,0 0 0,1 0 0,-16 22 0,15-16-1365,1-3-5461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0T09:52:30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60 24575,'32'1'0,"0"-3"0,0 0 0,46-11 0,60-15 0,-97 21 0,0 2 0,1 3 0,0 0 0,43 6 0,9-2 0,425-2 0,-511 0-341,0 0 0,1 1-1,15 3 1,-7 2-6485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0T09:52:30.6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24575,'13'1'0,"-1"1"0,1-1 0,0 2 0,-1 0 0,1 1 0,-1 0 0,0 1 0,0 0 0,-1 0 0,1 2 0,-1-1 0,-1 2 0,1-1 0,13 14 0,-19-17 0,-1-1 0,0 1 0,0 0 0,0 1 0,0-1 0,-1 1 0,1 0 0,-1-1 0,0 1 0,-1 1 0,3 5 0,-4-8 0,-1 0 0,1 0 0,-1 1 0,0-1 0,0 0 0,0 0 0,-1 1 0,1-1 0,-1 0 0,0 0 0,0 0 0,0 0 0,0 0 0,0 0 0,0 0 0,-1 0 0,0 0 0,0 0 0,1-1 0,-2 1 0,-2 3 0,-3 5 0,-1 0 0,0-1 0,-1 0 0,0-1 0,-1 0 0,0 0 0,0-1 0,-14 7 0,-14 1-1365,21-11-5461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0T09:52:32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17 442 24575,'0'439'0,"-1"-427"0,0-1 0,-1 1 0,-3 12 0,-2 9 0,7-31 0,0-1 0,0 1 0,0 0 0,0-1 0,0 1 0,0 0 0,0-1 0,1 1 0,-1 0 0,1-1 0,-1 1 0,1-1 0,-1 1 0,1-1 0,0 1 0,0-1 0,0 0 0,0 1 0,0-1 0,0 0 0,0 0 0,0 1 0,0-1 0,1 0 0,-1 0 0,0 0 0,1-1 0,-1 1 0,1 0 0,-1 0 0,1-1 0,-1 1 0,1-1 0,0 0 0,-1 1 0,4-1 0,7 2 0,0-1 0,0 0 0,24-2 0,-23 1 0,21-3 0,53-10 0,-55 7 0,0 1 0,34 0 0,727 6 0,-789-1 0,0 0 0,0 0 0,0 0 0,0 0 0,-1-1 0,1 0 0,0 0 0,0 0 0,0 0 0,-1 0 0,1-1 0,0 0 0,-1 0 0,6-4 0,-6 3 0,-1 1 0,0-1 0,1 0 0,-2-1 0,1 1 0,0 0 0,0 0 0,-1-1 0,0 1 0,0-1 0,0 1 0,0-1 0,0 0 0,-1 1 0,0-1 0,0-4 0,-1-193 0,-3 69 0,4 129 0,0-33 0,1 1 0,1-1 0,12-56 0,-8 56 0,-1 0 0,-2-1 0,-1 1 0,-2-1 0,-6-42 0,6 76 0,-1 0 0,1 1 0,-1-1 0,0 0 0,0 1 0,0-1 0,0 0 0,0 1 0,0 0 0,-1-1 0,1 1 0,-1 0 0,0-1 0,0 1 0,0 0 0,0 0 0,0 0 0,0 1 0,0-1 0,-1 1 0,1-1 0,-1 1 0,1 0 0,-1-1 0,1 1 0,-1 1 0,0-1 0,1 0 0,-1 1 0,-3-1 0,-11-1 0,1 1 0,0 0 0,-1 2 0,-18 1 0,5 1 0,-5-2 0,12 1 0,-1-1 0,0-1 0,1-1 0,-1-1 0,-33-8 0,-73-24 0,95 28 0,-2 2 0,1 1 0,0 1 0,-53 5 0,4 0 0,5-5 0,-85 5 0,154-3 0,-1 2 0,1 0 0,-1 0 0,1 1 0,-17 7 0,25-9 0,-1 1 0,1 0 0,0-1 0,0 1 0,0 0 0,0 1 0,0-1 0,1 0 0,-1 1 0,1 0 0,-1-1 0,1 1 0,0 0 0,0 0 0,0 0 0,0 1 0,1-1 0,-1 0 0,1 1 0,0-1 0,-1 5 0,-2 28 0,2 0 0,2 0 0,3 40 0,1 14 0,-4 155-1365,0-221-5461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0T09:52:53.0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24575,'1366'0'-1365,"-1342"0"-5461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0T09:51:51.8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250 84 24575,'-1'0'0,"0"0"0,0 1 0,0-1 0,0 1 0,0-1 0,0 1 0,0-1 0,0 1 0,0 0 0,0-1 0,1 1 0,-1 0 0,0 0 0,0-1 0,1 1 0,-1 0 0,0 0 0,1 0 0,-1 0 0,1 0 0,-1 0 0,1 0 0,-1 0 0,1 0 0,0 1 0,0-1 0,-1 2 0,-5 38 0,5-28 0,-10 44 0,5-33 0,2 1 0,-3 37 0,5-33 0,-2-1 0,-1 0 0,-16 51 0,0 3 0,-7 30 0,4-22 0,16-68 0,2 0 0,0 1 0,1 0 0,-2 40 0,4-27 0,-1-1 0,-2 1 0,-15 52 0,12-54 0,4-6 0,1-1 0,1 1 0,1-1 0,2 1 0,4 42 0,-3-68 0,-1 1 0,1 0 0,-1 0 0,1-1 0,0 1 0,0 0 0,0-1 0,1 1 0,-1-1 0,0 1 0,1-1 0,0 0 0,0 0 0,-1 0 0,1 0 0,0 0 0,1 0 0,-1 0 0,0 0 0,1-1 0,-1 1 0,0-1 0,1 0 0,0 0 0,-1 0 0,1 0 0,0 0 0,-1 0 0,7 0 0,7 1 0,0-1 0,1-1 0,-1 0 0,19-3 0,-5 1 0,10-1 0,57-13 0,-40 5 0,-38 7 0,0-1 0,34-14 0,20-6 0,-41 17 0,-8 2 0,0 1 0,0 1 0,34-2 0,726 5 0,-365 3 0,-377-1 0,-15 1 0,0-2 0,33-5 0,-54 5 0,1-2 0,0 1 0,-1-1 0,1 0 0,-1 0 0,1 0 0,-1-1 0,0 0 0,0-1 0,-1 1 0,1-1 0,0 0 0,8-9 0,-7 3 0,-1 0 0,0 0 0,0-1 0,-1 0 0,-1 0 0,7-22 0,2-7 0,-8 25 0,-1 0 0,-1 0 0,0 0 0,-1-1 0,-1 1 0,-1-28 0,0 24 0,0 0 0,2 1 0,6-37 0,-3 32 0,-1-1 0,1-47 0,-1 16 0,9-11 0,-9 49 0,0-1 0,1-20 0,-5 35 0,2-34 0,13-69 0,-12 95 0,-1 1 0,0 0 0,-1-1 0,0 1 0,-1-1 0,0 1 0,0-1 0,-4-16 0,3 23 0,0 0 0,-1 1 0,1-1 0,-1 0 0,0 1 0,0 0 0,0-1 0,0 1 0,0 0 0,-1 0 0,1 0 0,-1 1 0,0-1 0,0 1 0,0-1 0,0 1 0,-1 0 0,1 0 0,-1 0 0,1 1 0,-1-1 0,1 1 0,-1 0 0,0 0 0,0 0 0,-5 0 0,-103-26 0,69 15 0,-46-6 0,54 11 0,1-1 0,-47-17 0,54 15 0,-1 1 0,0 2 0,-1 0 0,-37-3 0,0 4 0,-91-22 0,88 14 0,24 5 0,7 1 0,-1 1 0,-68-2 0,65 9 0,0-2 0,-64-11 0,48 6 0,0 2 0,-110 5 0,70 1 0,83 0 0,1 0 0,-1 1 0,1 0 0,0 1 0,-23 8 0,-65 33 0,91-40 0,0 0 0,-1-1 0,1 0 0,-1-1 0,0 0 0,0-1 0,-15 0 0,9 0 0,1 0 0,-27 7 0,0 1-1365,24-6-5461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0T09:52:53.8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245 1 24575,'0'12'0,"1"-1"0,0 1 0,1 0 0,0-1 0,1 1 0,0-1 0,1 0 0,0 0 0,1 0 0,0-1 0,0 1 0,14 17 0,-16-24 0,-1 0 0,0-1 0,1 1 0,-2 0 0,1 0 0,0 1 0,-1-1 0,0 0 0,0 0 0,0 1 0,0-1 0,-1 1 0,0-1 0,0 0 0,0 1 0,0-1 0,-1 1 0,0-1 0,0 0 0,0 0 0,0 1 0,-1-1 0,1 0 0,-1 0 0,0 0 0,0 0 0,-1-1 0,-2 5 0,-9 10 0,0 0 0,-1-1 0,-1-1 0,-21 18 0,20-20 0,4-3-151,-1-1-1,0 0 0,0-1 0,-1-1 1,0 0-1,-1-1 0,1-1 1,-32 8-1,27-10-6674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0T09:52:56.4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87 333 24575,'1'88'0,"-3"98"0,-1-164 0,-10 35 0,5-24 0,-15 53 0,14-57 0,1 1 0,2 0 0,1 0 0,-2 36 0,6-31 0,-1-21 0,1 0 0,1 0 0,0-1 0,1 1 0,1 0 0,6 26 0,-8-38 0,1-1 0,-1 1 0,1-1 0,-1 0 0,1 0 0,0 1 0,0-1 0,-1 0 0,1 0 0,0 0 0,0 1 0,0-1 0,0 0 0,0-1 0,0 1 0,1 0 0,-1 0 0,0 0 0,0-1 0,1 1 0,-1 0 0,0-1 0,1 1 0,-1-1 0,1 0 0,-1 1 0,1-1 0,-1 0 0,0 0 0,1 0 0,-1 0 0,1 0 0,-1 0 0,1-1 0,-1 1 0,1 0 0,-1-1 0,0 1 0,1-1 0,-1 1 0,3-2 0,5-4 0,0 1 0,-1-1 0,1-1 0,12-12 0,-9 9 0,2-1 0,0 1 0,1 1 0,1 1 0,17-8 0,18-10 0,-39 21 0,1-1 0,-1 2 0,26-7 0,-23 7 0,0 0 0,23-10 0,-25 8 0,1 1 0,0 0 0,0 1 0,0 1 0,0 0 0,26-1 0,92 5 0,-59 1 0,-64-2 0,49 1 0,0-2 0,90-15 0,-88 8 0,0 3 0,121 5 0,-72 2 0,-86-3 0,-1-1 0,0-2 0,1 0 0,-2-1 0,26-10 0,-3 2 0,-28 9 0,0 1 0,33-1 0,-34 3 0,1-1 0,23-5 0,-33 6 0,0-1 0,0-1 0,0 1 0,0-1 0,-1 0 0,1 0 0,-1-1 0,0 1 0,9-9 0,10-9 0,-20 19 0,0-1 0,-1 0 0,1 0 0,-1 0 0,0 0 0,0 0 0,0-1 0,0 0 0,0 1 0,-1-1 0,0 0 0,0 0 0,0-1 0,0 1 0,-1 0 0,1 0 0,0-7 0,6-35 0,12-99 0,-19-166 0,-2 158 0,1 149 0,0 0 0,0 0 0,0 0 0,-1 0 0,1 0 0,-1 0 0,0 1 0,0-1 0,0 0 0,-1 0 0,1 1 0,-1-1 0,0 1 0,-4-7 0,3 8 0,0 0 0,1-1 0,-2 1 0,1 0 0,0 0 0,0 1 0,-1-1 0,1 1 0,0 0 0,-1 0 0,0 0 0,1 0 0,-1 0 0,1 1 0,-1 0 0,-4-1 0,-193 3 0,69 1 0,20-5 0,-131 5 0,159 10 0,55-8 0,-49 4 0,-78-11 0,-70 4 0,205 2 0,0 0 0,0 1 0,0 2 0,-31 13 0,29-10 0,0-1 0,-46 9 0,50-13 0,0 0 0,-33 14 0,0 1 0,6-11-42,41-8-32,0-1 1,0 1-1,-1 0 1,1 0-1,0 0 1,0 1-1,0 0 1,0 0-1,0 0 1,0 1-1,1 0 1,-1-1-1,1 2 1,0-1-1,0 0 1,0 1-1,-6 6 1,1 5-6753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0T09:52:57.8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24575,'1094'0'-1365,"-1071"0"-5461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0T09:52:58.5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 1 24575,'5'1'0,"-1"1"0,0 0 0,0 0 0,0 0 0,0 1 0,0-1 0,-1 1 0,1 0 0,-1 0 0,0 0 0,1 0 0,1 4 0,4 3 0,27 26 0,-24-22 0,1-1 0,1 0 0,27 19 0,-37-29 0,0 0 0,0 1 0,-1-1 0,1 1 0,-1 0 0,0 0 0,0 0 0,0 1 0,-1-1 0,1 1 0,-1-1 0,0 1 0,-1 0 0,1 0 0,-1 0 0,0 0 0,0 0 0,0 0 0,-1 0 0,0 0 0,0 0 0,0 0 0,0 0 0,-1 0 0,0 0 0,0 0 0,-1 0 0,1 0 0,-1 0 0,0 0 0,0-1 0,0 1 0,-1-1 0,0 0 0,0 1 0,-4 4 0,-25 18 0,0 0 0,-49 29 0,43-31 0,-60 52 0,67-52 0,23-19 0,0 0 0,0 1 0,-12 14 0,-16 23-1365,27-30-5461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0T09:51:14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202 1 24575,'-2'0'0,"0"1"0,-1-1 0,1 1 0,0 0 0,0 0 0,0 0 0,0 1 0,-1-1 0,1 0 0,1 1 0,-1-1 0,0 1 0,0 0 0,1-1 0,-1 1 0,1 0 0,-3 4 0,-21 37 0,15-27 0,0 0 0,-2 0 0,1-1 0,-20 18 0,16-16 0,-1 0 0,-13 23 0,28-39 0,1 0 0,-1 0 0,1-1 0,-1 1 0,1 0 0,-1 0 0,1 0 0,0 0 0,-1 0 0,1 0 0,0 0 0,0 0 0,0 0 0,0 0 0,0 0 0,0 1 0,0-1 0,0 0 0,0 0 0,0 0 0,1 0 0,-1 0 0,0 0 0,1 1 0,1-1 0,-1 1 0,0 0 0,1-1 0,-1 1 0,1-1 0,-1 0 0,1 1 0,0-1 0,-1 0 0,1 0 0,3 1 0,6 2 0,-1 0 0,1-1 0,17 3 0,-23-5 0,39 8 0,-18-3 0,1-1 0,44 2 0,148-8-1365,-196 1-5461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0T09:51:15.2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250 1 24575,'-2'0'0,"0"0"0,0 0 0,1 1 0,-1-1 0,0 1 0,0-1 0,0 1 0,1 0 0,-1 0 0,0 0 0,1 0 0,-1 0 0,1 0 0,-1 0 0,1 1 0,0-1 0,-1 0 0,1 1 0,0-1 0,0 1 0,0-1 0,0 1 0,0 0 0,0 1 0,-4 7 0,1 1 0,1-1 0,-3 13 0,0-2 0,-9 26 0,-28 69 0,37-99 0,1-1 0,1 1 0,0 0 0,-2 32 0,-4 18 0,10-67 0,-39 207 0,38-203-80,0 0 0,0 1-1,0-1 1,-1 0 0,1 0-1,-1 0 1,0 0 0,-1 0-1,1 0 1,-1-1 0,1 1 0,-1-1-1,0 0 1,0 0 0,-1 0-1,-4 4 1,-6 2-6746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0T09:53:10.5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24575,'1612'0'-1365,"-1589"0"-5461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0T09:53:11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0 24575,'11'1'0,"1"1"0,-1 0 0,1 1 0,-1 0 0,0 1 0,0 0 0,0 1 0,0 0 0,-1 0 0,0 1 0,0 1 0,13 10 0,-16-11 0,-1 0 0,1 0 0,-1 0 0,5 8 0,-6-7 0,0-1 0,0 0 0,1-1 0,-1 1 0,2-1 0,6 5 0,-4-5 0,0 0 0,0 0 0,-1 0 0,0 1 0,0 1 0,14 12 0,-21-17 0,0-1 0,0 0 0,-1 1 0,1-1 0,0 1 0,0-1 0,-1 1 0,1-1 0,0 1 0,-1-1 0,0 1 0,1-1 0,-1 1 0,0 0 0,0-1 0,0 1 0,0 3 0,-1-3 0,0 0 0,0 0 0,0 0 0,0 1 0,0-1 0,0 0 0,-1-1 0,1 1 0,-1 0 0,1 0 0,-1 0 0,0-1 0,0 1 0,1-1 0,-1 1 0,-3 0 0,-16 11 0,-33 14 0,35-19 0,0 2 0,-32 21 0,-2 3 54,39-26-409,1 0 1,0 1-1,-22 20 0,23-18-6471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0T09:51:16.0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1 24575,'-1'48'0,"0"-25"0,0 0 0,2 0 0,1 0 0,9 44 0,-3-36 0,-7-23 0,1 0 0,0 0 0,0-1 0,1 1 0,0 0 0,0-1 0,1 0 0,0 0 0,0 0 0,1 0 0,0-1 0,10 12 0,4-4 0,1 0 0,0-1 0,1-2 0,0 0 0,32 11 0,-13-5 0,-34-14 0,1-1 0,0 2 0,-1-1 0,0 1 0,0-1 0,0 2 0,0-1 0,0 1 0,-1 0 0,0 0 0,0 0 0,-1 1 0,1-1 0,6 13 0,-9-15 0,10 19 0,-2 1 0,15 42 0,-23-58 0,0 0 0,-1 0 0,0 0 0,0 1 0,0-1 0,-1 0 0,0 1 0,-1-1 0,1 0 0,-1 0 0,-1 0 0,1 1 0,-1-1 0,-4 9 0,4-13 0,0 0 0,0 0 0,0-1 0,0 1 0,0-1 0,0 1 0,-1-1 0,1 0 0,-1 1 0,0-1 0,1-1 0,-1 1 0,-4 2 0,-45 15 0,14-5 0,21-5 0,-1-1 0,0 0 0,0-2 0,0 0 0,-1-1 0,0-1 0,0 0 0,-27 0 0,19-3-112,-39 0 352,62-1-365,-1-1 1,1 1 0,0-1-1,0 0 1,-1 0-1,1-1 1,0 1 0,0-1-1,0 0 1,0 0-1,-6-4 1,-1-6-6702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0T09:51:16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24575,'5'0'0,"6"0"0,5 0 0,6 0 0,3 0 0,2 0 0,1 0 0,0 0 0,1 0 0,-1 0 0,0 0 0,-5 0-8191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0T09:52:09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 24575,'26'0'0,"1"-2"0,-1 0 0,40-10 0,-19 5 0,0 1 0,0 3 0,87 6 0,-33-1 0,908-2-1365,-985 0-5461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0T09:51:17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387 1 24575,'-7'0'0,"-1"0"0,1 1 0,0 0 0,0 1 0,-1-1 0,1 1 0,0 1 0,0-1 0,1 1 0,-1 1 0,1-1 0,-1 1 0,1 0 0,0 0 0,0 1 0,-6 7 0,4-4 0,0 2 0,0-1 0,1 1 0,1 0 0,0 1 0,0-1 0,1 1 0,0 1 0,-3 13 0,0-4 0,0 0 0,-1-1 0,-1 0 0,-19 26 0,20-29 0,1 0 0,-11 29 0,0 4 0,-38 90 0,52-128 0,1 0 0,0 1 0,1-1 0,1 1 0,0-1 0,0 18 0,4 82 0,0-46 0,-2-53 0,0 0 0,1-1 0,1 1 0,0 0 0,6 22 0,-6-31 0,-1-1 0,1 1 0,0 0 0,0-1 0,0 1 0,0-1 0,1 0 0,-1 0 0,1 0 0,0 0 0,0 0 0,0 0 0,0-1 0,1 1 0,-1-1 0,0 0 0,1 0 0,0-1 0,-1 1 0,1-1 0,0 1 0,6 0 0,4 1 0,0-1 0,-1 0 0,1-1 0,0 0 0,0-1 0,0-1 0,0 0 0,-1-1 0,1-1 0,25-8 0,-32 7 0,-1-1 0,0 0 0,0 0 0,0-1 0,-1 0 0,1 0 0,-2 0 0,1-1 0,0 0 0,-1 0 0,6-13 0,15-23 0,-7 19 0,-11 16 0,0 0 0,-1 0 0,0-1 0,-1 1 0,1-1 0,-2-1 0,0 1 0,0 0 0,0-1 0,-1 0 0,-1 0 0,1 0 0,0-11 0,-2 2 0,1 3 0,-1 1 0,-1-1 0,0 0 0,-1 0 0,-1 1 0,-7-31 0,8 42 5,-1 1-1,0-1 0,0 0 1,-1 1-1,1 0 1,-1 0-1,0-1 0,1 1 1,-1 1-1,-1-1 0,1 0 1,0 1-1,-1 0 1,1 0-1,-1 0 0,0 0 1,1 0-1,-1 1 0,0-1 1,0 1-1,-4-1 1,-8 0-225,-1 0 0,1 1 0,-32 1 1,32 1-364,-8 0-6243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0T09:53:14.8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24575,'1066'0'0,"-1049"1"34,0 1-1,0 1 0,22 5 0,35 6-1531,-52-13-5328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0T09:53:15.5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24575,'6'1'0,"0"0"0,1 0 0,-1 1 0,0 0 0,0 0 0,0 0 0,0 1 0,-1-1 0,1 2 0,5 3 0,3 3 0,0 0 0,19 18 0,-16-11 0,0-1 0,1-1 0,0-1 0,26 15 0,-40-26 0,1 0 0,-1 0 0,0 0 0,-1 0 0,1 0 0,-1 1 0,1 0 0,-1 0 0,0 0 0,0 0 0,-1 0 0,0 1 0,1-1 0,-1 1 0,-1 0 0,1-1 0,-1 1 0,1 0 0,-1 0 0,-1 0 0,1 0 0,-1 0 0,0 0 0,0 0 0,0 0 0,-1 0 0,0 0 0,0 0 0,0 0 0,0-1 0,-1 1 0,0 0 0,0-1 0,0 1 0,0-1 0,-5 6 0,-1 2 0,-1 1 0,0-2 0,-1 1 0,0-2 0,0 1 0,-14 9 0,-90 57 0,57-53-1365,42-16-5461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0T09:53:17.5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40 169 24575,'2'0'0,"-1"1"0,1-1 0,-1 1 0,1-1 0,-1 1 0,0 0 0,1 0 0,-1-1 0,0 1 0,0 0 0,1 0 0,-1 0 0,0 0 0,0 1 0,0-1 0,0 0 0,1 2 0,16 27 0,-14-23 0,1 3 0,0 0 0,0 1 0,-1-1 0,-1 1 0,0 0 0,0 0 0,1 12 0,-2 9 0,0 37 0,-1 8 0,24 61 0,-22 193 0,-5-171 0,2-156 0,0 1 0,0-1 0,0 1 0,1-1 0,0 1 0,0-1 0,0 1 0,1-1 0,-1 0 0,1 0 0,0 0 0,3 5 0,-4-7 0,1 0 0,0-1 0,-1 1 0,1 0 0,0-1 0,0 0 0,0 1 0,0-1 0,0 0 0,0 0 0,0 0 0,0 0 0,1-1 0,-1 1 0,0 0 0,1-1 0,-1 0 0,0 1 0,1-1 0,-1 0 0,0 0 0,1 0 0,-1-1 0,0 1 0,4-2 0,24-5 0,-1-1 0,31-15 0,-39 14 0,0 1 0,0 1 0,1 1 0,0 1 0,34-3 0,341 6 0,-192 4 0,-191-2 0,0 0 0,0-1 0,0-1 0,0-1 0,0 0 0,-1 0 0,1-2 0,-1 1 0,18-10 0,-19 10 0,-1 0 0,1 1 0,0 0 0,-1 1 0,1 0 0,0 1 0,0 1 0,14 0 0,-16 1 0,0-1 0,-1 0 0,1 0 0,0-1 0,0 0 0,-1-1 0,1 0 0,-1-1 0,1 0 0,-1 0 0,0-1 0,11-6 0,-18 7 0,1 1 0,0-1 0,-1 0 0,0 0 0,1 0 0,-1 0 0,0 0 0,-1-1 0,1 1 0,-1 0 0,1-1 0,-1 1 0,0-1 0,0 0 0,0 1 0,0-8 0,0-7 0,-1 0 0,-2-23 0,1 17 0,-1-16 0,0 17 0,1 0 0,1 0 0,1 1 0,1-1 0,8-33 0,51-184 0,-54 203 0,-3 0 0,-1 0 0,-2-1 0,-1 1 0,-6-38 0,6 72 0,-1 0 0,1 0 0,-1 1 0,0-1 0,0 0 0,0 1 0,0-1 0,0 1 0,0-1 0,-1 1 0,1 0 0,-1-1 0,0 1 0,0 0 0,0 0 0,0 0 0,0 0 0,0 1 0,0-1 0,0 1 0,-1-1 0,1 1 0,-1 0 0,1-1 0,-1 1 0,0 1 0,1-1 0,-1 0 0,0 1 0,-3-1 0,-10-1 0,0 1 0,-1 0 0,1 2 0,-19 1 0,4 1 0,-5-4 0,-1-2 0,-53-10 0,32 4 0,-1 0 0,8 0 0,-84-2 0,92 11 0,0-2 0,-63-11 0,14 1 0,-17-4 0,66 10 0,0 1 0,0 2 0,-81 5 0,32 0 0,59 0 0,1 1 0,-43 10 0,24-3 0,30-5-1365,4 1-5461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0T09:53:18.9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57 24575,'766'0'0,"-741"-2"0,-1-1 0,1-1 0,-1 0 0,30-11 0,-29 7 0,0 2 0,0 0 0,48-3 0,8 9-1365,-57 1-5461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0T09:53:19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 0 24575,'1'5'0,"1"1"0,0-1 0,0 0 0,1 0 0,-1 0 0,1 0 0,0-1 0,0 1 0,1-1 0,0 1 0,7 6 0,-4-4 0,0 0 0,0 0 0,-1 1 0,0 0 0,0 0 0,-1 0 0,0 1 0,-1 0 0,0 0 0,3 10 0,-5-13 0,-1 0 0,1-1 0,-1 1 0,-1 0 0,1 0 0,-1 0 0,0-1 0,0 1 0,-1 0 0,0 0 0,0 0 0,0-1 0,-1 1 0,1-1 0,-1 1 0,-1-1 0,1 1 0,-5 6 0,-11 16 0,-14 22 0,-43 51 0,22-46-1365,43-42-5461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0T09:54:26.8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0 24575,'1'32'0,"12"60"0,-8-59 0,4 56 0,-10-23 0,0-33 0,1 1 0,1-1 0,9 49 0,-3-42 0,-2 1 0,-2 1 0,-3 51 0,3 45 0,9-53 0,-6-55 0,3 47 0,-9 317 0,-1-187 0,0-187 0,-1 1 0,-9 35 0,6-33 0,1-1 0,-1 26 0,2-8 0,-2-1 0,-2 0 0,-19 63 0,24-92 0,-13 49 0,-9 88 0,1-34 0,19-91 0,3-18 0,0 0 0,0 0 0,1 0 0,0 0 0,-1 1 0,1-1 0,1 7 0,0-10 0,-1 1 0,1-1 0,0 0 0,-1 0 0,1 0 0,0 0 0,0 0 0,0 0 0,0 0 0,0 0 0,0 0 0,0 0 0,0 0 0,0 0 0,0-1 0,0 1 0,0 0 0,1-1 0,-1 1 0,0-1 0,0 1 0,1-1 0,-1 0 0,0 0 0,1 1 0,-1-1 0,0 0 0,3 0 0,183-1 60,-77-3-870,1341 4-4082,-1239-13 4636,-17-1 275,805 12-652,-484 4 4762,998-2-2703,-1478-1-1426,59-11 0,-55 5 0,45 0 0,158 9-149,97-5-1547,-237-10 1066,-67 7 599,52-3 1,692 8 1226,-377 3-2653,2111-2 2790,-2478 2-1347,61 10 0,-59-5 6,58 1 0,1494-7-2295,-738-3 2555,137 2 2657,-947-2-2909,62-10 0,-61 5 0,57-1 0,16 9 10,-44 1 119,144-15 0,-90 1 137,240 6 0,-203 8-257,2510-2-1803,-2509 13 1794,-24 0 0,-23-11-569,120 8-1081,491 9-3305,-484-21 3972,2275 2 4743,-2330 14-4103,-28-1 73,112-14 152,70 3-48,-202 11 149,47 1-129,16-15 255,-73-1 44,139 15-1,204 4-722,-443-17 606,9 2 186,61 10 0,27 1-13,-6-14 16,-67-1-1,0 3 1,88 11-1,-52 0 1071,1-5 0,147-7 0,-97-2-345,566 2 833,-687-1-1783,0-2 0,35-7 0,-34 5 0,1 1 0,25-1 0,510 4 0,-269 3 0,738-2-1365,-1015 0-5461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0T09:54:29.3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 24575,'2301'0'-7855,"-1"0"5337,-2055-13 3589,-40 0-1686,770 10 572,-502 5-1993,1554-2 964,-1746 14 1293,-57-1-33,-28 0 600,10 1-807,54 0 191,56 1 856,-85-2 811,-20 0-1954,38 1-273,30 0 546,25 2-198,-153-4-59,196-10 0,-165-5 56,5283 3 2017,-5280 14-1617,-4 0-47,598-15-3550,-606 15 3252,-26-1-154,534-11 160,-352-4 2289,2250 2 1784,-2383 14-4778,-15 0 75,704-13-1166,-424-3 1113,-297 16 269,-6 1 212,310-17 4991,-434 4-4679,67 12 1,-45-4-164,15 2 306,-33-5 127,70 5-1,-76-10-394,45 9 0,-45-5 0,44 2 0,427-7 2006,-241-3-2013,-227 4 4,58 10 0,-54-6 0,40 2 0,-54-6 0,45 9 0,-47-6 0,49 4 0,59 4 0,3 1 0,-59-14 0,-32 0 0,1 1 0,84 14 0,-78-8 0,0-2 0,1-2 0,74-5 0,-26-1 0,802 3 0,-897 0 0,0 0 0,0 0 0,0 1 0,0-1 0,0 1 0,0 0 0,0 0 0,-1 0 0,1 0 0,0 1 0,0-1 0,-1 1 0,1 0 0,5 5 0,-5-4 0,0 1 0,-1 1 0,0-1 0,0 0 0,0 1 0,-1-1 0,1 1 0,-1 0 0,0 0 0,-1 0 0,2 6 0,4 22 0,-2 0 0,-2 1 0,0 0 0,-3 0 0,-3 43 0,0 10 0,3 487 0,-2-549 0,-1-1 0,-1 1 0,-1-1 0,-9 26 0,-4 19 0,2-2 0,-6 31 0,11-39 0,5-36 0,2 0 0,-2 35 0,6-22 0,0-4 0,-1 0 0,-2 0 0,-8 39 0,-29 135 0,38-192-151,-1-1-1,0 1 0,-1 0 0,-1-1 1,0 0-1,-1 0 0,0-1 1,-13 20-1,9-19-6674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0T09:54:30.0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24575,'69'-1'0,"79"3"0,-33 22 0,-42-10 95,-52-9-582,1-1 0,22 2 1,-22-5-6340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0T09:54:32.2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301 1 24575,'0'8'0,"-1"1"0,-1 0 0,0 0 0,-5 15 0,-5 26 0,-1 45 0,5-46 0,-2 81 0,11-65 0,1-27 0,-2 0 0,-1-1 0,-10 59 0,-8 38 0,4-22 0,10-76 0,2 0 0,2 53 0,-1 22 0,-1-89 0,-11 38 0,7-30 0,-4 12 0,5-21 0,1-1 0,1 1 0,-2 36 0,5-8 0,-13 88 0,9-109 0,-1 0 0,-1-1 0,-22 52 0,23-61 0,0 0 0,1 1 0,-5 32 0,1-3 0,-1-5-105,2-10-315,1 2 0,-5 61 0,12-72-6406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0T09:52:10.0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388 1 24575,'1'2'0,"1"1"0,-1 0 0,1-1 0,0 0 0,0 1 0,0-1 0,0 0 0,0 0 0,1 0 0,-1 0 0,1-1 0,-1 1 0,1-1 0,3 2 0,16 13 0,2 9 0,1-1 0,50 35 0,-64-50 0,4 2 0,0 1 0,-1 1 0,-1 0 0,0 1 0,-1 0 0,0 1 0,9 16 0,-18-27 0,-1-1 0,0 1 0,-1-1 0,1 1 0,0 0 0,-1-1 0,0 1 0,0 0 0,0 0 0,-1 0 0,1 0 0,-1 0 0,0 0 0,0 0 0,0 0 0,0 0 0,-1 0 0,0 0 0,0 0 0,0 0 0,0 0 0,-1-1 0,1 1 0,-1 0 0,0-1 0,0 1 0,0-1 0,-1 0 0,1 0 0,-1 0 0,1 0 0,-1 0 0,0 0 0,0-1 0,-1 1 0,1-1 0,0 0 0,-1 0 0,-3 2 0,-42 22 0,0-1 0,-84 28 0,120-48 0,-11 4 0,1-2 0,-1 0 0,0-2 0,-42 5 0,52-9 0,-1 1 0,1 1 0,0 0 0,0 1 0,-22 10 0,-6 1 0,-43 9-1365,68-18-5461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0T09:54:32.9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357 0 24575,'0'493'-492,"-2"-454"442,-11 66 0,1-26 51,0 1-1,5-39 0,-2 53 0,6-58 0,-1-1 0,-9 34 0,9-47 0,-23 73-13,20-74 97,0 0 0,2 0 1,0 0-1,2 1 0,-2 22 1,4-24-70,-2 0 0,0 0 0,-1 0 0,-1-1 0,-9 22 1,2-5-9,-8 52-7,13-57 0,-14 47 0,8-41 0,1 1 0,-10 61 0,18-80 0,-1 0 0,-14 36 0,-5 18 0,23-70-136,1 0-1,-1 1 1,-1-1-1,1 0 1,-1 0-1,1 0 1,-1 0-1,0 0 0,-4 5 1,-6 3-6690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0T09:54:33.8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329 0 24575,'0'685'0,"-2"-667"0,0 0 0,-1-1 0,0 1 0,-2-1 0,-8 23 0,7-21 0,0 0 0,1 0 0,1 0 0,-2 23 0,6-23 0,-2 0 0,0 0 0,0 0 0,-2 0 0,0 0 0,-2 0 0,0-1 0,-16 33 0,16-38 0,0 1 0,1 0 0,1 0 0,0 1 0,-2 15 0,3-13 0,-1-1 0,0 1 0,-11 23 0,2-6 0,1 0 0,-12 58 0,23-88 0,-15 85 0,10-54 0,-18 66 0,19-83 0,1 1 0,1 0 0,0 0 0,2 0 0,1 32 0,0-30 0,0 0 0,-2 0 0,0 0 0,-6 23 0,-26 113 0,31-145 0,0 0 0,1 0 0,0 0 0,1 0 0,1 20 0,0-29 0,1 0 0,-1 0 0,0 0 0,1-1 0,0 1 0,0 0 0,-1-1 0,2 1 0,-1-1 0,0 1 0,0-1 0,1 0 0,0 1 0,-1-1 0,1 0 0,0 0 0,0 0 0,0 0 0,0 0 0,0-1 0,0 1 0,1-1 0,-1 1 0,1-1 0,-1 0 0,1 0 0,-1 0 0,1 0 0,0 0 0,3 0 0,10 1-455,0-1 0,31-1 0,-22-1-6371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0T09:54:36.7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382 0 24575,'0'439'0,"-1"-414"0,-2 0 0,-1 0 0,-1 0 0,-9 25 0,6-20 0,-9 62 0,14-60 0,2-10 0,-1-1 0,0 1 0,-2-1 0,-1 0 0,-10 30 0,9-35 0,1 0 0,1 1 0,0-1 0,2 1 0,-2 31 0,1-15 0,-11 53 0,3-33 0,-14 50 0,17-77 0,1 0 0,2 0 0,-4 38 0,9-47 0,-2-1 0,1 0 0,-2 0 0,0 0 0,-1 0 0,-1 0 0,-12 28 0,10-26 0,1 0 0,0 1 0,-5 35 0,3-9 0,1-21 0,-18 44 0,16-45 0,-13 44 0,-5 43 0,16-65 57,-4 19-1479,13-43-5404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0T09:54:37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222 0 24575,'1'1'0,"0"-1"0,0 0 0,0 0 0,-1 1 0,1-1 0,0 0 0,0 1 0,-1-1 0,1 1 0,0-1 0,-1 1 0,1-1 0,0 1 0,-1-1 0,1 1 0,-1 0 0,1-1 0,-1 1 0,1 0 0,-1-1 0,1 1 0,0 1 0,8 23 0,-4-13 0,0 3 0,0 0 0,0 0 0,-1 0 0,-1 0 0,0 1 0,0 19 0,-4 99 0,-2-59 0,3 417 0,-1-470 0,-2 0 0,0 0 0,-2-1 0,-10 33 0,8-30 0,0 0 0,2 0 0,-3 35 0,7-13 0,2-33 0,-1 1 0,-1-1 0,1 0 0,-2 0 0,0 0 0,-1 0 0,0 0 0,-1 0 0,-7 16 0,-6 9 0,2 0 0,1 0 0,-14 75 0,-10 94 0,35-195 0,0 0 0,0 0 0,-1-1 0,-1 1 0,1-1 0,-13 19 0,10-18 0,1 0 0,0 0 0,1 1 0,0-1 0,-4 18 0,6-8-682,0 38-1,3-36-6143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0T09:54:38.6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499 1 24575,'-2'47'0,"-10"59"0,5-57 0,0 50 0,5-80 0,0-1 0,-1 0 0,0 0 0,-2 0 0,-10 28 0,3-8 0,0 8 0,2 1 0,-6 87 0,13-100 0,0-10 0,-2-1 0,-13 40 0,11-41 0,1 1 0,-7 41 0,9-35 0,-2 1 0,-1-1 0,-2 0 0,-14 34 0,7-21 0,8-15 0,-7 43 0,9-41 0,-10 33 0,-10 41 0,21-76 0,-1 0 0,-1-1 0,-13 29 0,11-30 0,0 1 0,-5 32 0,10-41 0,-23 121 0,-11 69 0,34-188 22,0 0-1,-1 0 1,-1-1-1,-10 20 1,-7 26-1495,21-54-5353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0T09:54:39.5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696 1 24575,'-3'0'0,"0"1"0,0-1 0,0 1 0,0 0 0,1 0 0,-1 0 0,0 1 0,1-1 0,-1 0 0,1 1 0,-1 0 0,1 0 0,0 0 0,-1 0 0,1 0 0,0 0 0,0 0 0,1 1 0,-1-1 0,-2 4 0,-4 9 0,0 0 0,-9 21 0,14-27 0,-22 59 0,18-45 0,-2-1 0,-18 38 0,17-41 0,2 0 0,0 0 0,-8 35 0,9-27 0,-15 35 0,15-43 0,1 0 0,1 0 0,-5 31 0,1-3 0,-21 52 0,7-33 0,17-42 0,-4 45 0,-1 1 0,-5-13 0,10-41 0,2 0 0,0 1 0,-3 31 0,6-38 0,0-1 0,-1 1 0,0-1 0,0 0 0,-1 0 0,0 0 0,-1 0 0,0 0 0,-8 12 0,4-2 0,0 1 0,1-1 0,-9 42 0,15-56 0,-5 23 0,0-4 0,0 0 0,-18 43 0,18-50 0,0 1 0,1 0 0,-5 33 0,7-31 0,-2 0 0,-11 36 0,-13 22 0,19-47 0,-1 0 0,-25 44 0,-13 1-1365,37-60-5461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0T09:54:45.5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60 24575,'-1'5'0,"0"-1"0,-1 1 0,0-1 0,0 1 0,0-1 0,0 0 0,-6 7 0,2-1 0,2-1 0,-1 0 0,2 0 0,-1 0 0,1 0 0,1 0 0,-1 1 0,2 0 0,-1-1 0,1 1 0,1 0 0,0-1 0,0 1 0,1 0 0,2 11 0,-2-17 0,0 1 0,0 0 0,1 0 0,-1-1 0,1 1 0,0-1 0,1 0 0,-1 0 0,1 1 0,0-2 0,0 1 0,0 0 0,0 0 0,1-1 0,-1 0 0,1 0 0,0 0 0,0 0 0,0 0 0,0-1 0,1 0 0,-1 0 0,1 0 0,-1 0 0,1-1 0,0 0 0,-1 0 0,1 0 0,9 0 0,-10-1 0,1 0 0,0 0 0,0 0 0,-1-1 0,1 1 0,0-1 0,0-1 0,-1 1 0,1-1 0,-1 1 0,1-1 0,-1-1 0,0 1 0,0-1 0,0 1 0,0-1 0,0 0 0,-1 0 0,1-1 0,-1 1 0,0-1 0,0 0 0,0 0 0,-1 0 0,4-6 0,-1 0 0,0-1 0,-1 0 0,0 0 0,-1 0 0,-1 0 0,1-1 0,-2 1 0,1-1 0,-1-14 0,-1-2 0,1 14 0,-1 1 0,0 0 0,-1-1 0,-3-18 0,3 29 0,0 0 0,1 1 0,-1-1 0,0 0 0,-1 1 0,1-1 0,0 1 0,-1-1 0,1 1 0,-1 0 0,0 0 0,0 0 0,0 0 0,0 0 0,0 0 0,0 0 0,0 0 0,-1 1 0,1-1 0,0 1 0,-1 0 0,0 0 0,1 0 0,-1 0 0,0 0 0,-3 0 0,-10-1-455,-1 1 0,-29 1 0,22 1-6371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0T09:54:46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24575,'0'5'0,"0"5"0,0 7 0,0 4 0,0 4 0,0 2 0,0 1 0,0 0 0,0 1 0,0-1 0,0 0 0,0 0 0,0-5-8191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0T09:54:46.9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 1 24575,'22'0'0,"-12"-1"0,0 1 0,-1 0 0,1 1 0,-1 0 0,14 3 0,-20-3 0,-1 0 0,1 0 0,-1 0 0,1 0 0,-1 1 0,0-1 0,0 1 0,1-1 0,-1 1 0,0 0 0,-1 0 0,1 0 0,0 0 0,0 0 0,-1 0 0,1 0 0,-1 1 0,0-1 0,0 1 0,0-1 0,0 1 0,0-1 0,1 6 0,-1-1 0,0 1 0,0 0 0,0-1 0,-1 1 0,-1 0 0,1-1 0,-1 1 0,0-1 0,-1 1 0,-2 7 0,-4 6 0,0-1 0,-14 24 0,17-36 0,0-1 0,0 0 0,-1 0 0,-12 11 0,-7 9 0,8-7 0,-1 0 0,0-1 0,-37 27 0,45-38 0,3-3 0,0 0 0,1 0 0,-1 1 0,1 0 0,-10 12 0,16-17 0,-1 0 0,0 0 0,1 0 0,-1 0 0,1 0 0,-1 0 0,1 0 0,0 0 0,0 0 0,-1 0 0,1 1 0,0-1 0,0 0 0,0 0 0,0 0 0,0 0 0,0 0 0,0 0 0,1 1 0,0 0 0,0 0 0,0 0 0,0-1 0,0 1 0,1-1 0,-1 1 0,1-1 0,-1 1 0,1-1 0,-1 0 0,1 0 0,0 0 0,-1 0 0,1 0 0,0 0 0,4 1 0,22 7 0,1-1 0,0-1 0,56 6 0,210-9 0,-155-7 0,50 3-1365,-166 0-5461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0T09:55:01.7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0 24575,'1'0'0,"0"1"0,1 0 0,-1-1 0,0 1 0,0 0 0,0-1 0,1 1 0,-1 0 0,0 0 0,0 0 0,0 0 0,-1 0 0,1 0 0,0 0 0,0 0 0,0 1 0,-1-1 0,1 0 0,-1 0 0,1 2 0,14 34 0,-12-27 0,2 5 0,0 0 0,-1 1 0,-1 0 0,-1 0 0,1 22 0,-5 85 0,-1-46 0,3 1097 0,-1-1154 0,-1 1 0,-8 36 0,5-35 0,1 0 0,-1 26 0,4-22 0,-1 0 0,0-1 0,-2 1 0,-1-1 0,-1 0 0,-12 32 0,6-23 0,-6 38 0,13-50 0,-1 11-29,2 1 0,2 0 0,3 67 0,0-40-1220,0-38-5577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0T09:51:13.9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 24575,'61'-2'0,"-36"0"0,0 2 0,0 0 0,0 2 0,28 5 0,-49-7 0,1 1 0,-1 1 0,1-1 0,-1 1 0,0-1 0,0 1 0,0 0 0,0 1 0,0-1 0,0 1 0,0 0 0,-1 0 0,1 0 0,-1 0 0,0 1 0,0-1 0,0 1 0,-1 0 0,1-1 0,-1 1 0,0 1 0,0-1 0,0 0 0,0 0 0,-1 1 0,0-1 0,0 1 0,0-1 0,-1 1 0,1-1 0,-1 1 0,0 0 0,-1 5 0,0 0 0,-1 1 0,0-1 0,0 1 0,-1-1 0,-1 0 0,1 0 0,-2 0 0,1-1 0,-2 0 0,1 1 0,-1-2 0,0 1 0,-12 11 0,4-7 0,-1-1 0,-1-1 0,0 0 0,0-1 0,-29 13 0,1 0 0,42-22 0,0 0 0,0 0 0,0 0 0,0 0 0,0 1 0,1-1 0,-1 1 0,0-1 0,1 1 0,-1 0 0,1-1 0,0 1 0,0 0 0,-1 0 0,0 3 0,2-4 0,0 0 0,-1 1 0,1-1 0,0 0 0,0 1 0,0-1 0,0 0 0,0 0 0,0 1 0,1-1 0,-1 0 0,0 1 0,1-1 0,-1 0 0,1 0 0,-1 0 0,1 1 0,0-1 0,1 2 0,0 0 0,2 0 0,-1 0 0,0 0 0,1 0 0,-1 0 0,1-1 0,0 1 0,0-1 0,0 0 0,0-1 0,0 1 0,0-1 0,1 1 0,4 0 0,26 6 0,52 20 0,-39-11 0,-44-15 0,-1-1 0,0 1 0,0 0 0,0-1 0,0 2 0,0-1 0,0 0 0,-1 0 0,1 1 0,-1 0 0,0-1 0,1 1 0,-1 0 0,0 0 0,-1 0 0,1 0 0,0 1 0,-1-1 0,0 0 0,0 1 0,0-1 0,0 1 0,0 6 0,1 5 0,-1-1 0,-1 1 0,0 0 0,-4 21 0,3-29 0,-1-1 0,0 0 0,0 0 0,-1 1 0,1-1 0,-1-1 0,-1 1 0,1 0 0,-1-1 0,0 0 0,0 1 0,-1-2 0,-6 7 0,-4 3 0,-1-2 0,-1 0 0,-18 11 0,29-19-106,-8 4-314,0 0 1,-22 9-1,18-11-6406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0T09:55:02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0 24575,'0'1586'0,"-2"-1566"0,0 1 0,-8 36 0,5-35 0,1 0 0,-1 26 0,2-7 0,-13 61 0,7-53 0,-3-7-1365,6-25-5461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0T09:55:03.2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24575,'1'10'0,"0"1"0,1 0 0,0-1 0,4 11 0,4 21 0,3 36 0,-5-37 0,-2-1 0,1 52 0,-8 1655-1365,1-1723-5461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0T09:55:03.8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218 1 24575,'0'37'0,"-1"0"0,-1 0 0,-12 54 0,7-49 0,3 1 0,1 0 0,4 83 0,2-34 0,-3 400 0,-2-467 0,0 0 0,-9 36 0,6-33 0,-4 51 0,8-26 0,2-33 0,-1 1 0,0-1 0,-2 0 0,-1 1 0,0-1 0,-1 0 0,-1-1 0,-13 32 0,11-33 0,1-1 0,1 1 0,1 0 0,-2 19 0,-3 8 0,-18 92 0,-11 70 0,17-119-1365,17-67-5461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0T09:55:04.5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231 0 24575,'0'466'0,"-1"-443"0,-1-1 0,-8 31 0,-1 25 0,7-8 0,-13 111 0,5-116-45,1-7-362,-4 71 0,12-101 313,-7 36 1,5-37 100,-3 40 1,5 5-2,-2-2 0,-25 115 1,24-154 19,2 0-1,-1 61 1,1-18-11,0-43 201,-2 1 0,-14 47 1,-1-1 54,15-58-1636,-1-3-5461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0T09:55:08.4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 24575,'31'-1'0,"-1"3"0,1 0 0,51 12 0,-62-10 0,-13-3 0,0 1 0,-1-1 0,1 1 0,-1 0 0,12 6 0,-16-6 0,0-1 0,0 1 0,0 0 0,0 0 0,0-1 0,0 1 0,0 1 0,-1-1 0,1 0 0,-1 0 0,1 1 0,-1-1 0,0 1 0,0-1 0,0 1 0,0-1 0,-1 1 0,2 4 0,-2-2 0,1 0 0,-1 1 0,0-1 0,0 0 0,0 1 0,-1-1 0,0 0 0,0 0 0,0 1 0,-1-1 0,1 0 0,-1 0 0,-1-1 0,1 1 0,-1 0 0,1-1 0,-6 6 0,-5 7 0,-2-1 0,0-1 0,-20 16 0,21-20 0,1 0 0,1 2 0,0-1 0,-16 22 0,11-9 0,-27 30 0,14-18 0,29-36 0,0 0 0,0 0 0,0 1 0,0-1 0,0 1 0,0-1 0,0 1 0,0-1 0,1 1 0,-1-1 0,1 1 0,-1 0 0,1-1 0,-1 1 0,1 0 0,0 0 0,0-1 0,0 1 0,0 0 0,0-1 0,0 1 0,1 0 0,-1 0 0,0-1 0,1 1 0,-1-1 0,1 1 0,0 0 0,0-1 0,1 2 0,2 3 0,1-1 0,0 0 0,0 0 0,1-1 0,-1 0 0,9 5 0,-5-3 0,-3-2 0,0 1 0,0-1 0,-1 1 0,0 0 0,0 0 0,0 1 0,6 7 0,-10-11 0,0 0 0,0 0 0,0-1 0,0 1 0,-1 0 0,1 0 0,-1 0 0,1 0 0,-1 1 0,1-1 0,-1 0 0,0 0 0,0 0 0,0 0 0,0 0 0,-1 0 0,1 0 0,0 0 0,-1 0 0,0 1 0,1-2 0,-1 1 0,0 0 0,0 0 0,0 0 0,0 0 0,0 0 0,-1-1 0,1 1 0,-2 1 0,-27 22-1365,16-14-5461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0T09:55:09.1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303 0 24575,'-18'0'0,"0"1"0,-32 4 0,42-3 0,0 0 0,1 1 0,-1-1 0,1 1 0,0 1 0,0 0 0,0 0 0,-12 9 0,-1 3 0,0 1 0,1 1 0,1 0 0,-21 29 0,36-43 0,0 0 0,1 0 0,0 0 0,-1 0 0,2 1 0,-1-1 0,0 1 0,1-1 0,0 1 0,0-1 0,0 1 0,1-1 0,0 1 0,0 0 0,0-1 0,0 1 0,1 0 0,-1-1 0,1 1 0,0 0 0,1-1 0,-1 0 0,1 1 0,0-1 0,0 0 0,0 0 0,1 0 0,-1 0 0,1 0 0,0 0 0,0-1 0,0 0 0,1 1 0,-1-1 0,1 0 0,-1-1 0,1 1 0,0-1 0,5 3 0,6 2 0,1-1 0,0 0 0,0-2 0,0 1 0,1-2 0,32 3 0,-12-5 0,0-1 0,39-5 0,-66 3-124,-1 0 0,0 0 0,0 0 0,0-1 0,0-1 0,0 0-1,0 0 1,-1 0 0,0-1 0,11-9 0,-4 1-6702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0T09:55:09.5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182 0 24575,'-2'21'0,"0"-1"0,-2 0 0,0-1 0,-1 1 0,-9 23 0,-8 33 0,16-55 0,-1 0 0,-1 0 0,-14 26 0,-7 19 0,11-8 49,12-37-521,-1 0 1,-11 23 0,11-28-6355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0T09:55:10.3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189 1 24575,'-2'0'0,"-1"1"0,1-1 0,0 1 0,0 0 0,0-1 0,0 1 0,0 0 0,0 0 0,0 1 0,0-1 0,1 0 0,-1 1 0,0-1 0,1 1 0,-1-1 0,1 1 0,-1 0 0,1-1 0,0 1 0,0 0 0,-1 0 0,2 0 0,-1 0 0,0 0 0,0 0 0,1 0 0,-1 3 0,-3 6 0,2 0 0,-1 0 0,0 20 0,2-12 0,-1-3 0,0 0 0,2-1 0,0 1 0,0 0 0,2 0 0,0 0 0,5 16 0,-6-28 0,1 1 0,0-1 0,1-1 0,-1 1 0,1 0 0,0-1 0,0 1 0,0-1 0,0 0 0,0 0 0,1 0 0,0 0 0,-1-1 0,5 3 0,6 2 0,-1-1 0,29 8 0,-29-11 0,-1 1 0,-1 0 0,1 1 0,15 9 0,-16-8 0,-1-1 0,2 0 0,-1-1 0,17 5 0,-17-6 0,1 1 0,-1 0 0,0 1 0,13 7 0,-21-10 0,1 1 0,-1-1 0,0 1 0,0-1 0,0 1 0,-1 0 0,1 0 0,-1 1 0,1-1 0,-1 0 0,0 1 0,0 0 0,-1-1 0,1 1 0,-1 0 0,2 6 0,-1-1 0,-1 0 0,1 0 0,-2 0 0,1-1 0,-1 1 0,-1 0 0,1 0 0,-2 0 0,-2 13 0,2-17 0,0 1 0,0-1 0,0 0 0,-1 0 0,0 0 0,0 0 0,0 0 0,0 0 0,-1-1 0,0 0 0,0 0 0,0 0 0,0 0 0,-1 0 0,-7 4 0,-22 13 0,8-5 0,-31 14 0,47-25 0,0-1 0,-1-1 0,1 0 0,-1 0 0,0-1 0,-19 1 0,-189-4-1365,196 1-5461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0T09:55:10.7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84 24575,'20'-2'0,"0"0"0,-1-1 0,1-1 0,-1-1 0,21-8 0,-20 7 0,0 0 0,1 1 0,-1 0 0,35-1 0,-37 5 0,13 1 0,0-1 0,0-2 0,33-7 0,-42 6-455,0 1 0,31-1 0,-30 3-6371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0T09:55:11.6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598 0 24575,'-1'2'0,"1"-1"0,-1 1 0,0-1 0,1 0 0,-1 1 0,0-1 0,0 0 0,0 0 0,0 1 0,0-1 0,0 0 0,0 0 0,0 0 0,0 0 0,0 0 0,-1-1 0,1 1 0,-2 1 0,-31 15 0,26-13 0,-12 7 0,0 1 0,1 1 0,1 1 0,-32 31 0,-58 75 0,22-8 0,53-56 0,25-40 0,-1 0 0,-15 19 0,13-19 0,0 2 0,1 0 0,1 0 0,-11 30 0,-9 19 0,19-44 0,1 0 0,2 0 0,-9 40 0,12-43 0,3-16 0,0 0 0,0 1 0,0-1 0,1 1 0,-1-1 0,1 1 0,0-1 0,0 1 0,1-1 0,0 1 0,0-1 0,0 1 0,0-1 0,3 7 0,-2-9 0,-1 0 0,1 1 0,0-1 0,0 0 0,0 0 0,0 0 0,1-1 0,-1 1 0,0-1 0,1 1 0,-1-1 0,1 0 0,0 0 0,-1 0 0,1 0 0,0 0 0,-1 0 0,1-1 0,0 1 0,0-1 0,0 0 0,0 0 0,-1 0 0,5-1 0,-2 1 0,1-1 0,-1 0 0,1 0 0,-1 0 0,1-1 0,-1 0 0,0 0 0,0 0 0,0-1 0,0 1 0,5-5 0,6-4 0,26-26 0,1-2 0,-34 33 0,0-1 0,-1-1 0,0 0 0,0 0 0,-1 0 0,0-1 0,-1 0 0,0 0 0,0-1 0,7-17 0,-8 13 0,0-1 0,-1 1 0,-1-1 0,0 0 0,-1-1 0,-1 1 0,-1-19 0,0 20-120,1 9 37,-1 0 0,0-1 0,0 1 0,0 0 0,0 0 0,-1 0 0,0 0 0,0 0 0,-1 0 0,1 0 0,-1 0 0,0 0 0,-1 0 0,-2-4 0,-7-3-6743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0T09:52:07.8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24575,'547'0'0,"-526"1"0,-1 1 0,37 9 0,-35-6 0,0-1 0,26 1 0,292-5 0,-160-1 0,-165 0-326,1-1-1,-1 0 0,30-9 0,-44 11 269,18-5-6768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0T09:55:12.4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24575,'602'0'0,"-595"0"0,0 1 0,0-1 0,0 1 0,0 0 0,-1 0 0,1 1 0,0 0 0,-1 0 0,1 1 0,8 4 0,-11-4 0,0 0 0,0 0 0,0 0 0,0 1 0,-1-1 0,1 1 0,-1 0 0,0 0 0,0 0 0,0 1 0,-1-1 0,1 1 0,-1-1 0,3 9 0,18 42 0,-18-44 0,1 0 0,-2 0 0,0 0 0,0 1 0,-1-1 0,0 1 0,1 15 0,-1 47 0,-8 98 0,2-157 0,0 0 0,-1-1 0,0 0 0,-1 0 0,-1 0 0,-13 23 0,-14 36 0,6-9 0,20-49 0,0 0 0,1 1 0,0-1 0,-6 31 0,12-44-91,0-1 0,0 1 0,0-1 0,0 1 0,0 0 0,0-1 0,0 1 0,1-1 0,-1 1 0,1-1 0,-1 1 0,1-1 0,-1 1 0,3 2 0,4 5-6735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0T09:55:13.5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876 59 24575,'-4'-1'0,"0"0"0,1 0 0,-1 0 0,1 0 0,-1 0 0,1-1 0,-4-1 0,-20-7 0,-50 0 0,-18-4 0,51 8 0,-1 1 0,1 2 0,-77 5 0,30 0 0,84-2 0,0 1 0,0-1 0,0 1 0,0 0 0,1 1 0,-1 0 0,0 0 0,1 0 0,0 1 0,-1 0 0,-10 6 0,5 0 0,1 1 0,-1 0 0,1 1 0,-12 15 0,11-12 0,1 0 0,0 1 0,1 0 0,1 1 0,0 0 0,1 0 0,1 1 0,-5 17 0,-29 111 0,38-134 0,1 0 0,0 0 0,1 1 0,0-1 0,0 0 0,1 0 0,4 23 0,-3-29 0,0 1 0,1-1 0,-1 0 0,1 0 0,1 1 0,-1-1 0,1-1 0,0 1 0,0 0 0,0-1 0,0 1 0,1-1 0,0 0 0,0 0 0,0-1 0,0 1 0,10 5 0,77 53 0,-83-57 0,0-1 0,0 0 0,1 0 0,0-1 0,12 4 0,-11-5 0,0 2 0,-1-1 0,1 1 0,12 7 0,-1 1 0,0-1 0,36 12 0,-36-15 0,0 1 0,0 1 0,21 13 0,-41-22 0,0-1 0,0 1 0,0-1 0,0 1 0,0 0 0,0-1 0,0 1 0,0 0 0,0 0 0,0 0 0,0 0 0,0 0 0,0 0 0,-1 0 0,1 0 0,0 0 0,-1 1 0,1-1 0,-1 0 0,0 0 0,1 0 0,-1 1 0,1 0 0,-2-1 0,1 0 0,-1 0 0,0 0 0,1 0 0,-1 0 0,0 0 0,1-1 0,-1 1 0,0 0 0,0-1 0,0 1 0,0 0 0,0-1 0,0 1 0,0-1 0,0 1 0,0-1 0,0 0 0,0 1 0,-2-1 0,-8 3 0,-1-1 0,0-1 0,-19 1 0,10-2 0,-157-3 0,170 2 0,0-1 0,1 0 0,-1-1 0,1 0 0,-1 0 0,1 0 0,0-1 0,0 0 0,1 0 0,-1-1 0,-10-9 0,-8-5 0,22 16 0,-1 0 0,1 0 0,0 0 0,0 0 0,0 0 0,0 0 0,1-1 0,-1 1 0,1-1 0,0 0 0,0 0 0,0 0 0,1 0 0,-1 0 0,1 0 0,0 0 0,0-1 0,1 1 0,-1 0 0,1-1 0,0 1 0,0 0 0,0-1 0,2-7 0,-1 6 0,1 0 0,-1 0 0,1 1 0,1-1 0,-1 0 0,1 1 0,0-1 0,0 1 0,0 0 0,1 0 0,0 0 0,0 1 0,0-1 0,1 1 0,-1 0 0,11-7 0,34-26 0,-38 27 0,1 1 0,0 0 0,15-8 0,3-1 0,0-1 0,-1-2 0,49-47 0,-30 26 0,-40 36 0,1 0 0,0 0 0,0 1 0,0 0 0,13-4 0,-9 4 0,-1 0 0,21-14 0,-11 6 23,0 1 1,1 1-1,0 1 0,35-10 0,-34 13-319,-2-1 0,1-1-1,-1-1 1,40-25 0,-48 26-6530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0T09:55:14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876 60 24575,'-3'-1'0,"-1"0"0,1 0 0,-1 0 0,1 0 0,0 0 0,-1-1 0,-2-1 0,-21-7 0,-117-14 0,100 17 0,-1 3 0,0 1 0,-75 5 0,28 0 0,78-2 0,1 1 0,-1 0 0,-23 5 0,31-5 0,0 1 0,0 0 0,0 1 0,0 0 0,1 0 0,-1 0 0,1 0 0,0 1 0,0 0 0,-6 6 0,-88 81 0,91-83 0,0 0 0,0 1 0,1 1 0,0-1 0,1 1 0,0 0 0,0 0 0,1 1 0,0 0 0,1 0 0,1 0 0,0 0 0,0 1 0,1-1 0,0 1 0,1 0 0,0-1 0,2 20 0,-1-29 0,0 1 0,1-1 0,-1 1 0,1 0 0,0-1 0,-1 1 0,1-1 0,0 1 0,1-1 0,-1 0 0,0 1 0,1-1 0,-1 0 0,1 0 0,0 0 0,-1 0 0,1 0 0,0 0 0,0-1 0,3 2 0,-1 0 0,0-1 0,0 0 0,1-1 0,-1 1 0,1-1 0,-1 0 0,1 0 0,0 0 0,-1-1 0,9 1 0,-1-2 0,0 1 0,0-2 0,1 0 0,-1 0 0,-1-1 0,1-1 0,0 0 0,11-6 0,5-6 0,-1-2 0,26-21 0,-17 12 0,73-56 0,4 6 0,-112 76 0,1 0 0,-1 0 0,1 0 0,-1 0 0,1 1 0,0-1 0,-1 0 0,1 1 0,0-1 0,-1 1 0,1 0 0,0-1 0,-1 1 0,1 0 0,0 0 0,0 0 0,-1 0 0,1 0 0,0 1 0,0-1 0,1 1 0,-1 0 0,-1 0 0,1 0 0,-1 0 0,0 1 0,1-1 0,-1 0 0,0 1 0,0-1 0,0 1 0,0-1 0,0 1 0,0-1 0,-1 1 0,1 0 0,0-1 0,0 4 0,2 8 0,-1 0 0,-1 0 0,0 1 0,-2 18 0,1-25 0,-1 14 0,-2 0 0,-8 36 0,6-35 0,0 0 0,-1 32 0,3-17 0,-2 1 0,-1-1 0,-17 52 0,16-62 0,-7 37 0,11-45 0,-1-1 0,0 0 0,-2 0 0,0 0 0,-16 31 0,15-35 19,1 1-1,1-1 0,0 1 0,1 0 1,0 0-1,-2 23 0,4-21-267,-1-1 0,-1 1 1,0-1-1,-1 0 0,-8 18 0,5-19-6577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0T09:55:15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0 24575,'1'78'0,"-3"91"0,-14-64 0,5-46 0,-1 0 0,7-37 0,0 0 0,-1 40 0,5-33 0,1 6 0,-1 1 0,-13 66 0,0-48 6,7-26-692,-8 44 1,13-51-6141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0T09:55:15.9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127 336 24575,'3'0'0,"0"0"0,0 0 0,0 1 0,0-1 0,0 1 0,0 0 0,0 0 0,0 0 0,0 0 0,-1 0 0,1 1 0,0-1 0,-1 1 0,1 0 0,-1 0 0,3 3 0,2 3 0,0 0 0,-1 0 0,8 14 0,-8-13 0,-1 0 0,1-1 0,10 10 0,-15-16 0,1 0 0,0 0 0,1 0 0,-1-1 0,0 1 0,0-1 0,1 0 0,-1 0 0,1 0 0,-1 0 0,1 0 0,-1 0 0,1 0 0,0-1 0,-1 0 0,1 1 0,2-1 0,-1-1 0,0 1 0,0-1 0,-1 0 0,1 0 0,-1 0 0,1 0 0,-1-1 0,1 1 0,-1-1 0,0 0 0,1 0 0,-1-1 0,0 1 0,3-3 0,39-46 0,-21 23 0,0-2 0,9-9 0,1 1 0,-28 31 0,0-1 0,0 1 0,1 0 0,14-11 0,-17 15 0,0-1 0,0 0 0,-1 0 0,1 0 0,-1 0 0,0-1 0,0 1 0,0-1 0,-1 0 0,0 0 0,0 0 0,0 0 0,0 0 0,1-10 0,-2 8 0,1 0 0,-2 0 0,1 0 0,-1 0 0,0 0 0,0 0 0,-1 0 0,0 0 0,-1 0 0,-3-13 0,3 17 0,0 0 0,0 0 0,0 0 0,0 0 0,-1 1 0,1-1 0,-1 1 0,0 0 0,0 0 0,1 0 0,-1 0 0,0 0 0,-1 0 0,1 1 0,0 0 0,0-1 0,-1 1 0,1 1 0,-1-1 0,1 0 0,-1 1 0,1-1 0,-1 1 0,1 0 0,-4 1 0,-7-1 0,0 1 0,0 1 0,0 0 0,0 1 0,-13 4 0,6 1 0,0 1 0,0 1 0,1 1 0,-21 14 0,6-3 0,4-6 0,-44 18 0,47-23 0,0 1 0,-37 24 0,51-25-1365,2 1-5461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0T09:55:16.4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0 24575,'0'33'0,"1"-2"0,-1 1 0,-1-1 0,-2 0 0,-1 0 0,-15 55 0,5-45 0,2-8 0,1 2 0,-9 47 0,-1 5-1365,18-67-5461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0T09:55:16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1 24575,'1'70'0,"-3"77"0,-3-117 0,0 0 0,-15 42 0,-3 15 0,17-64-227,-1-1-1,-1 1 1,-1-2-1,-1 1 1,-14 23-1,16-30-6598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0T09:55:17.2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0 24575,'0'1'0,"1"21"0,-1 1 0,-1-1 0,-1 0 0,-1 0 0,0 0 0,-15 42 0,12-43 0,0 1 0,1 0 0,1 1 0,1-1 0,-1 37 0,2-14 0,-13 36-1365,11-58-5461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0T09:55:17.8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24575,'24'0'0,"-5"-1"0,-1 1 0,0 1 0,0 0 0,27 7 0,-41-7 0,0 0 0,0 0 0,0 1 0,0-1 0,0 1 0,0 0 0,0 1 0,-1-1 0,1 0 0,-1 1 0,0 0 0,0 0 0,0 0 0,0 0 0,0 0 0,-1 1 0,1-1 0,-1 1 0,0 0 0,0-1 0,0 1 0,-1 0 0,1 0 0,1 7 0,-1 9 0,0-1 0,-1 1 0,-1-1 0,-1 1 0,0-1 0,-2 0 0,0 1 0,-1-1 0,-1 0 0,-11 26 0,10-32 0,-1 0 0,0 0 0,-11 15 0,-13 21 0,11-18 0,-6 9 0,25-38 0,-1 0 0,1 1 0,0-1 0,0 1 0,0-1 0,1 1 0,-1-1 0,1 1 0,-1-1 0,1 1 0,0-1 0,0 5 0,0-5 0,1-1 0,-1 0 0,1 1 0,0-1 0,-1 0 0,1 1 0,0-1 0,0 0 0,0 0 0,0 0 0,0 0 0,0 0 0,0 0 0,1 0 0,-1 0 0,0 0 0,0 0 0,1-1 0,-1 1 0,0 0 0,1-1 0,-1 1 0,1-1 0,-1 0 0,2 1 0,44 3 0,-31-3 0,57 11 0,-48-7 0,49 3 0,144-9-1365,-195 1-5461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0T09:55:32.3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24575,'0'384'0,"1"-363"0,1 0 0,8 35 0,-5-34 0,-1 1 0,1 25 0,-3-25 0,2-1 0,0 1 0,14 43 0,-11-45 0,-1 1 0,-1 1 0,-1-1 0,1 28 0,-5 59-1365,-1-85-5461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0T09:52:08.5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24575,'11'0'0,"1"1"0,-1 1 0,1 0 0,-1 0 0,0 1 0,0 0 0,0 1 0,12 6 0,6 6 0,42 28 0,-6-9 0,-21-13 0,-35-17 0,-1-1 0,0 1 0,0 1 0,0 0 0,-1 0 0,1 1 0,6 7 0,-13-12 0,1 1 0,-1-1 0,1 0 0,-1 1 0,0 0 0,0-1 0,0 1 0,0 0 0,0-1 0,-1 1 0,1 0 0,-1 0 0,0 0 0,0-1 0,0 1 0,0 0 0,0 0 0,-1 0 0,1-1 0,-1 1 0,0 0 0,0 0 0,0-1 0,0 1 0,0-1 0,0 1 0,-1-1 0,-2 4 0,-4 4 0,0 0 0,-1-1 0,0 0 0,-1 0 0,1-1 0,-2-1 0,-16 11 0,10-8 0,-29 27 0,-85 76-1365,119-101-5461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0T09:55:33.1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 0 24575,'-4'0'0,"-3"5"0,1 6 0,-4 1 0,1 3 0,-4 0 0,1 1 0,3 3 0,2 2 0,-2-1 0,1-1 0,-4-3 0,1 1 0,3 1 0,1-1-8191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0T09:55:33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24575,'15'2'0,"1"-1"0,0 2 0,-1 0 0,1 1 0,-1 0 0,0 1 0,0 1 0,0 0 0,-1 1 0,20 13 0,75 36 0,-75-36-1365,-21-10-5461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0T09:55:47.0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0 24575,'0'21'0,"-1"18"0,2-1 0,2 0 0,11 57 0,-9-64 0,-1 1 0,-2-1 0,-1 1 0,-3 31 0,3 65 0,12-62 0,-9-49 0,0 0 0,1 21 0,-2 24 0,-6 93 0,2-152 0,1 0 0,-1 0 0,0 0 0,0 0 0,0-1 0,0 1 0,-1 0 0,1 0 0,-1-1 0,1 1 0,-4 3 0,4-5 0,1-1 0,-1 1 0,1-1 0,0 1 0,-1-1 0,1 0 0,-1 1 0,0-1 0,1 0 0,-1 1 0,1-1 0,-1 0 0,1 0 0,-1 0 0,0 1 0,1-1 0,-1 0 0,0 0 0,1 0 0,-1 0 0,1 0 0,-1 0 0,0 0 0,0-1 0,0 1 0,0-1 0,0 0 0,0 1 0,0-1 0,0 0 0,0 0 0,1 0 0,-1 1 0,0-1 0,1 0 0,-1 0 0,0 0 0,1 0 0,-1 0 0,1 0 0,0 0 0,-1-2 0,-3-12 0,0-1 0,2 0 0,0 0 0,0 0 0,2 0 0,0 0 0,1 0 0,0 0 0,1 0 0,1 1 0,5-18 0,-3 18 0,0 1 0,1-1 0,1 1 0,0 1 0,1 0 0,0 0 0,1 0 0,14-15 0,-2 7 0,0 1 0,1 0 0,35-22 0,-45 34 0,1 0 0,-1 1 0,2 0 0,-1 1 0,1 0 0,0 1 0,0 0 0,0 2 0,23-4 0,-32 6 0,1 1 0,-1 0 0,1 0 0,0 0 0,-1 1 0,1 0 0,-1 0 0,0 0 0,1 0 0,-1 1 0,0 0 0,0 0 0,0 1 0,0-1 0,0 1 0,-1 0 0,1 0 0,-1 1 0,0-1 0,0 1 0,0 0 0,0 0 0,0 1 0,-1-1 0,0 1 0,0-1 0,0 1 0,2 6 0,5 13 0,0 0 0,-1 1 0,8 38 0,-7-18 0,-4-22 0,-2 0 0,0 0 0,1 25 0,-6 61-1365,1-85-5461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0T09:55:48.2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141 357 24575,'51'1'0,"60"-3"0,-108 2 0,1-1 0,0 0 0,-1 0 0,1 0 0,-1-1 0,1 1 0,-1-1 0,1 0 0,-1 0 0,0 0 0,0 0 0,0-1 0,0 1 0,-1-1 0,1 0 0,-1 1 0,1-1 0,-1 0 0,0-1 0,0 1 0,2-4 0,4-11 0,0 0 0,-2 0 0,6-21 0,2-6 0,-12 42 0,-1 1 0,0-1 0,0 1 0,0-1 0,-1 1 0,1-1 0,-1 0 0,1 1 0,-1-1 0,0 0 0,0 0 0,0 1 0,0-1 0,-1 0 0,1 1 0,-1-1 0,0 0 0,0 1 0,1-1 0,-3-2 0,-1 0 0,0 1 0,0-1 0,0 1 0,-1 0 0,0 0 0,0 0 0,-9-5 0,-16-12 0,24 15 0,-1 1 0,0 0 0,0 0 0,0 1 0,0 0 0,-1 0 0,0 1 0,0 0 0,0 0 0,-15-2 0,16 4 0,-1 0 0,1 1 0,-1 0 0,0 0 0,1 0 0,-1 1 0,1 1 0,-1-1 0,1 1 0,0 0 0,-1 1 0,-10 5 0,14-5 0,0-1 0,0 1 0,0 0 0,1 0 0,-1 1 0,1-1 0,0 1 0,0 0 0,0 0 0,0 0 0,1 0 0,-1 0 0,1 0 0,0 1 0,1-1 0,-1 1 0,1 0 0,0-1 0,0 1 0,-1 9 0,-1 31 0,2-25 0,-6 40 0,5-53 0,0 1 0,0-1 0,-1 0 0,0 0 0,0 0 0,-1 0 0,0 0 0,-8 10 0,7-10 0,1 0 0,0 0 0,0 0 0,0 1 0,1 0 0,0-1 0,1 1 0,-1 0 0,2 0 0,-1 0 0,0 10 0,1 13 0,3 51 0,0-30 0,-2-47 0,0 0 0,0 0 0,0 0 0,1-1 0,0 1 0,0 0 0,0-1 0,1 1 0,2 6 0,-2-9 0,0 1 0,0-1 0,0 0 0,0 0 0,0 1 0,0-1 0,0 0 0,1-1 0,-1 1 0,1 0 0,0-1 0,-1 1 0,1-1 0,0 0 0,5 1 0,18 6-227,-1-3-1,1 0 1,0-1-1,0-1 1,37-2-1,-39-1-6598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0T09:55:49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635 81 24575,'-1'-2'0,"0"0"0,0 0 0,0 1 0,0-1 0,0 0 0,0 1 0,0-1 0,0 1 0,-1 0 0,1-1 0,-1 1 0,1 0 0,-1 0 0,1 0 0,-1 0 0,0 0 0,-2-1 0,-33-15 0,22 13 0,0 0 0,0 2 0,-19-2 0,-32-6 0,50 6 0,1 1 0,-1 0 0,-16 0 0,26 3 0,1 0 0,-1 0 0,1 0 0,-1 1 0,0 0 0,1 0 0,-1 1 0,1 0 0,0 0 0,0 0 0,-10 6 0,-23 13 0,26-15 0,1 1 0,0 0 0,0 0 0,0 1 0,-12 12 0,-31 30 0,40-39 0,1 1 0,-18 20 0,27-27 0,0 1 0,0 0 0,0 0 0,1 1 0,0-1 0,0 1 0,0-1 0,1 1 0,-3 13 0,2 1 0,0-1 0,2 1 0,0 0 0,1-1 0,1 1 0,7 38 0,-7-56 0,-1 0 0,1 0 0,0-1 0,0 1 0,0 0 0,1 0 0,-1 0 0,0-1 0,1 1 0,0-1 0,0 1 0,-1-1 0,2 0 0,-1 0 0,0 0 0,0 0 0,1 0 0,-1 0 0,1 0 0,-1-1 0,1 0 0,0 1 0,-1-1 0,1 0 0,0 0 0,0 0 0,0-1 0,0 1 0,0-1 0,0 1 0,0-1 0,4 0 0,0-1 0,0 0 0,-1-1 0,1 1 0,-1-1 0,1-1 0,-1 1 0,0-1 0,0 0 0,0 0 0,0-1 0,-1 0 0,1 0 0,8-8 0,9-9 0,-18 18 0,0-1 0,0-1 0,0 1 0,-1-1 0,0 0 0,0 0 0,0 0 0,5-10 0,69-124 0,-74 131 0,1 1 0,-1 0 0,12-12 0,-11 13 0,1 0 0,-1-1 0,7-14 0,7-22 0,-13 27 0,1 0 0,1 1 0,14-23 0,-22 38 0,0-1 0,0 1 0,1 0 0,-1-1 0,0 1 0,1 0 0,-1-1 0,0 1 0,1 0 0,-1-1 0,0 1 0,1 0 0,-1 0 0,0-1 0,1 1 0,-1 0 0,1 0 0,-1 0 0,1-1 0,-1 1 0,0 0 0,1 0 0,-1 0 0,1 0 0,-1 0 0,1 0 0,-1 0 0,1 0 0,-1 0 0,0 0 0,2 0 0,8 14 0,3 31 0,-10-34 0,2 9 0,-2 0 0,0 1 0,0 34 0,-3-34 0,2 1 0,0-1 0,6 26 0,8 5 8,-9-31-466,0 0 1,4 33-1,-8-32-6368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0T09:55:51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456 672 24575,'-1'-4'0,"0"-1"0,1 1 0,-2 0 0,1-1 0,0 1 0,-1 0 0,0 0 0,0 0 0,0 0 0,0 0 0,-1 1 0,1-1 0,-1 1 0,0-1 0,0 1 0,-5-4 0,3 3 0,0-1 0,0 1 0,-1 1 0,1-1 0,-1 1 0,0 0 0,0 0 0,0 0 0,0 1 0,-10-2 0,8 2 0,1 2 0,-1-1 0,1 1 0,-1 1 0,0-1 0,1 1 0,-1 0 0,1 1 0,0 0 0,-1 0 0,1 0 0,0 1 0,0 0 0,-12 8 0,10-4 0,0-1 0,0 2 0,1-1 0,-1 1 0,2 0 0,-1 1 0,1 0 0,1 0 0,-8 14 0,-19 25 0,25-38 0,1 0 0,0 1 0,1 0 0,0 0 0,-5 14 0,-39 104 0,49-127 0,0 0 0,0 0 0,0 0 0,0 1 0,0-1 0,0 0 0,1 1 0,-1-1 0,1 1 0,0-1 0,0 0 0,-1 1 0,1-1 0,1 1 0,-1-1 0,0 0 0,1 1 0,-1-1 0,1 1 0,0-1 0,0 0 0,0 0 0,0 1 0,0-1 0,0 0 0,0 0 0,1 0 0,-1 0 0,1-1 0,0 1 0,-1 0 0,1 0 0,0-1 0,0 0 0,0 1 0,0-1 0,0 0 0,0 0 0,1 0 0,-1 0 0,0 0 0,1 0 0,3 0 0,1 1 0,-1-1 0,1 0 0,0-1 0,-1 1 0,1-1 0,0-1 0,0 1 0,-1-1 0,1 0 0,0-1 0,-1 1 0,0-1 0,1-1 0,-1 1 0,8-5 0,11-8 0,-1-2 0,39-35 0,-50 41 0,0 0 0,1 1 0,16-9 0,-18 12 0,0 0 0,-1-1 0,0 0 0,-1-1 0,19-19 0,2-6 0,-25 30 0,-1-2 0,0 1 0,0 0 0,0-1 0,-1 0 0,0 0 0,0 0 0,0-1 0,-1 1 0,4-12 0,2-6 0,19-39 0,1-2 0,-11 20 0,-2 6 0,20-80 0,-7-16 0,-17 75 0,-7 37 0,-1 0 0,2-35 0,-6 15 0,1 87 0,-4 175 0,-9-153 0,7-49 0,2 1 0,-2 19 0,4 35 0,2-51 0,-1-1 0,-1 1 0,-1 0 0,-7 31 0,1-22 0,-2-1 0,-22 47 0,26-60-60,1 0-1,1-1 0,1 1 1,0 1-1,0-1 0,2 0 1,0 1-1,1-1 0,2 18 1,-1-11-699,-1 1-6067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0T09:55:51.8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24575,'4'0'0,"7"0"0,6 0 0,4 0 0,4 0 0,-3 0-8191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0T09:55:52.6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1 24575,'-1'26'0,"0"1"0,-2-1 0,-9 40 0,7-34 0,1 1 0,2-1 0,3 60 0,-2 39 0,-12-64 0,8-51 0,2 1 0,-3 21 0,-6 59 0,12-96-39,0 0 0,-1 0 0,1 0 0,0 1 0,0-1 0,0 0 0,0 1 0,0-1 0,0 0 0,0 0 0,1 1 0,-1-1 0,0 0 0,1 0 0,-1 0 0,0 1 0,1-1 0,0 0 0,-1 0 0,1 0 0,0 0 0,-1 0 0,1 0 0,0 0 0,0 0 0,0 0 0,0-1 0,0 1 0,0 0 0,0 0 0,0-1 0,0 1 0,1-1 0,0 1 0,13 4-6787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0T09:55:53.0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 24575,'0'4'0,"0"7"0,0 5 0,0 6 0,0 3 0,-4-3 0,-2 0 0,0 1 0,1 0 0,2 2 0,1 1 0,1 1 0,0-4-8191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0T09:55:54.2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1 24575,'31'0'0,"89"3"0,-104-1 0,-1 1 0,1 0 0,-1 1 0,0 1 0,24 10 0,-32-12 0,1 1 0,-1 0 0,0 0 0,0 1 0,0-1 0,10 11 0,-14-11 0,1 0 0,-1 1 0,0 0 0,0-1 0,0 1 0,-1 1 0,0-1 0,0 0 0,0 0 0,1 9 0,6 23 0,-2 0 0,-2 1 0,1 69 0,-7 413 0,1-516 0,0 0 0,0 0 0,0 0 0,0 0 0,-1 0 0,0 0 0,0-1 0,0 1 0,0 0 0,-1 0 0,1-1 0,-1 1 0,0-1 0,-4 7 0,3-8 0,0 0 0,1 1 0,-2-1 0,1 0 0,0 0 0,0-1 0,-1 1 0,1-1 0,0 0 0,-1 0 0,0 0 0,1 0 0,-1 0 0,1-1 0,-1 0 0,-4 1 0,-60-2 0,51 0 0,0 0 0,1 1 0,-1 1 0,0 1 0,-16 4 0,4 0-341,0-1 0,0-2-1,-57 0 1,62-3-6485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0T09:51:11.9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0 24575,'0'14'0,"1"20"0,-1 1 0,-2-1 0,-1 0 0,-2 0 0,-15 58 0,12-65 0,1 1 0,2 0 0,-2 30 0,5-39 0,-4 23 0,-13 43 0,11-55 0,1 1 0,2 0 0,-3 50 0,9 56-1365,-1-113-5461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0T09:55:55.0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1 24575,'0'411'0,"0"-403"-72,0 0 1,-1 1-1,0-1 0,-1 0 0,1 0 0,-2 0 0,1 0 0,-1 0 1,0-1-1,-1 1 0,0-1 0,0 0 0,0 0 0,-1 0 0,0-1 1,-1 1-1,1-1 0,-11 8 0,2-6-6754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0T09:55:55.8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24575,'5'0'0,"5"0"0,7 0 0,4 0 0,4 0 0,-3 5 0,0 1 0,-4 4 0,0 1 0,1-2 0,2-2 0,2-2 0,-3 2 0,1 1 0,-5 3 0,1-1 0,-3-1-8191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0T09:55:56.5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 24575,'0'-5'0,"5"-1"0,5 0 0,7 1 0,5 2 0,3 1 0,2 1 0,1 0 0,0 1 0,0 1 0,1-1 0,-6-4 0,-6-2-8191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0T09:56:02.5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2292 35 24575,'-3'2'0,"0"0"0,-1 1 0,1-1 0,0 1 0,0 0 0,1 0 0,-1 0 0,1 0 0,-1 0 0,1 0 0,0 1 0,-2 4 0,-7 7 0,-27 39 0,28-37 0,-2-1 0,-23 26 0,-69 48 0,18-18 0,-25 11 0,105-78 0,-1 0 0,0 0 0,-1-1 0,1 0 0,-1 0 0,-9 3 0,-29 16 0,30-14 0,1-2 0,-1 0 0,0-1 0,0 0 0,-1-2 0,-18 4 0,24-6 0,-28 4 0,0-1 0,0-3 0,-77-4 0,30 0 0,-4 3 0,-93-3 0,173 0 0,0 0 0,0 0 0,1-1 0,-1-1 0,1 0 0,-14-7 0,-34-13 0,42 19 0,0-1 0,0 0 0,1-1 0,-16-11 0,14 9 0,0 0 0,-29-11 0,37 16 0,1 1 0,0-1 0,0 0 0,-12-9 0,-18-11 0,13 12 0,2-2 0,0 0 0,-24-21 0,-36-23 0,73 52 0,1 0 0,0-1 0,-10-10 0,-12-9 0,-93-70 0,107 86 0,-36-17 0,39 21 0,-1-1 0,2 0 0,-1-1 0,-22-17 0,34 23 0,0 1 0,-1 0 0,1-1 0,-1 1 0,1 0 0,-1 0 0,0 0 0,1 0 0,-1 1 0,0-1 0,0 0 0,-2 0 0,3 1 0,0 0 0,1 0 0,-1 0 0,0 0 0,1 0 0,-1 0 0,1 0 0,-1 1 0,0-1 0,1 0 0,-1 0 0,0 1 0,1-1 0,-1 0 0,1 1 0,-1-1 0,1 1 0,-1-1 0,1 0 0,-1 1 0,1-1 0,-1 1 0,1 0 0,-1 0 0,-1 3 0,1 0 0,-1 0 0,1 1 0,0-1 0,0 1 0,0-1 0,1 0 0,-1 10 0,3 120 0,1-80 0,-6 65 0,-1-97 0,-1 0 0,-10 32 0,14-51 0,8-33-1365,-1 15-5461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0T09:56:02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 24575,'4'0'0,"7"0"0,5 0 0,6 0 0,-2-5 0,1-1 0,1 0 0,2 1 0,1 2 0,1 1 0,1 1 0,1 0 0,-1 1 0,1 0 0,-1 1 0,-4-1-8191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0T09:56:24.1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184 0 24575,'0'5'0,"0"6"0,-5 1 0,-1 3 0,0 3 0,-3 0 0,-6-4 0,1 0 0,2 3 0,-1-2 0,1 2 0,-1-3 0,-4-3 0,1 0 0,4 4 0,-1-1 0,2 2 0,2-2-8191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0T09:56:25.8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4727 101 24575,'0'9'0,"-1"-1"0,0 1 0,-1 0 0,1-1 0,-2 0 0,1 1 0,-1-1 0,-7 13 0,-3 3 0,-24 32 0,15-24 0,13-20 0,-1-1 0,0-1 0,0 0 0,-22 17 0,-4 4 0,-8 7 0,-93 64 0,98-70 0,32-25 0,0-1 0,0 0 0,0 0 0,-16 9 0,-21 9 0,2 2 0,-46 37 0,72-53 0,0 0 0,-1-1 0,-1-1 0,-17 7 0,-37 16 0,-102 48 0,121-57 0,-146 73 0,188-90 0,0 0 0,-1-1 0,1 0 0,-18 3 0,15-4 0,1 0 0,0 1 0,-14 7 0,10-4 0,1-1 0,-1-1 0,0 0 0,-1-1 0,1-1 0,-22 1 0,39-4 0,-24 4 0,2 1 0,-43 15 0,12-2 0,32-12 0,0 0 0,-1 0 0,0-1 0,0-1 0,-35 2 0,16-5 0,-82 13 0,56 0 0,31-6 0,0-1 0,-70 3 0,80-10 0,0 1 0,1 1 0,-47 11 0,-63 16 0,93-23 0,1-1 0,-1-2 0,0-2 0,-43-4 0,-9 0 0,74 3 0,-37 1 0,0-3 0,-82-13 0,82 4 0,0-3 0,1-2 0,-99-43 0,116 40 0,6 4 0,1-1 0,0-1 0,1-2 0,1-1 0,-29-25 0,-74-64 0,124 100 0,0 0 0,-12-21 0,15 22 0,1-1 0,-2 1 0,1 1 0,-1-1 0,-12-9 0,6 5 0,-1-1 0,2 0 0,-22-28 0,-17-18 0,37 45 0,1-1 0,0-1 0,1 0 0,1-1 0,1 0 0,-16-35 0,19 40 0,1 0 0,-2 1 0,-13-18 0,13 20 0,1 0 0,1 0 0,0-1 0,0 0 0,-8-20 0,-37-75 0,43 86 0,-1 2 0,-16-27 0,-13-23 0,31 51 0,-2 1 0,0-1 0,0 2 0,-19-23 0,27 36 0,1 0 0,-1-1 0,0 1 0,0 0 0,0 0 0,-1 0 0,1 0 0,0 0 0,0 0 0,-1 0 0,1 0 0,0 0 0,-1 1 0,1-1 0,-1 0 0,1 1 0,-1-1 0,1 1 0,-1 0 0,0 0 0,1-1 0,-1 1 0,1 0 0,-1 0 0,0 0 0,1 1 0,-1-1 0,1 0 0,-1 0 0,1 1 0,-1-1 0,1 1 0,-1 0 0,1-1 0,-1 1 0,1 0 0,0 0 0,-1 0 0,1 0 0,0 0 0,0 0 0,0 0 0,0 0 0,0 1 0,0-1 0,-1 3 0,-6 7 0,1 2 0,0-1 0,1 1 0,-6 20 0,2-9 0,5-10 0,0 0 0,1 0 0,-4 27 0,6-30 0,0 0 0,0 0 0,-1 0 0,0 0 0,-1-1 0,0 0 0,-1 0 0,-6 11 0,0-4 0,1 1 0,-14 37 0,8-17 0,10-28 0,1-11 0,0-19 0,5-30 0,3 33 0,1 1 0,1-1 0,1 1 0,0 0 0,1 1 0,0-1 0,2 2 0,0-1 0,11-14 0,16-28 0,-34 53 0,1 0 0,0 0 0,1 0 0,-1 0 0,1 1 0,-1-1 0,1 1 0,0 0 0,0 0 0,1 0 0,-1 1 0,0-1 0,1 1 0,0 0 0,-1 0 0,1 1 0,0-1 0,0 1 0,5 0 0,11-2 0,0 2 0,0 1 0,30 3 0,-6-1 0,174-1-1365,-196-1-5461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0T09:56:27.5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191 0 24575,'-2'5'0,"1"0"0,-1 0 0,1-1 0,-1 1 0,-1-1 0,1 1 0,-5 6 0,1-2 0,-15 38 0,-3 6 0,4-21 0,1 1 0,2 1 0,1 1 0,1 0 0,-18 69 0,37-114 0,-1 1 0,2-1 0,-1 1 0,1-1 0,0 2 0,1-1 0,0 0 0,1 1 0,10-10 0,87-82 0,-43 43 0,-49 47 0,0 0 0,20-12 0,20-16 0,-47 34 0,-1 0 0,1 1 0,0 0 0,1 0 0,-1 0 0,1 0 0,-1 1 0,1 0 0,0 0 0,-1 0 0,1 1 0,0 0 0,0 0 0,8 0 0,-12 1 0,1 0 0,0 0 0,0 1 0,-1-1 0,1 0 0,0 1 0,0 0 0,-1 0 0,1-1 0,-1 2 0,1-1 0,-1 0 0,1 0 0,-1 1 0,0-1 0,1 1 0,-1 0 0,0 0 0,0 0 0,0 0 0,0 0 0,-1 0 0,1 0 0,-1 1 0,1-1 0,-1 1 0,0-1 0,0 1 0,0-1 0,0 1 0,0 0 0,0 2 0,2 19 0,-1 0 0,-1 0 0,-4 43 0,0-12 0,2-43 0,0 0 0,-1 0 0,-1 0 0,0 0 0,0 0 0,-1-1 0,-1 1 0,0-1 0,0 0 0,-1-1 0,-1 1 0,-8 10 0,5-4-1365,3-1-5461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0T09:56:28.4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34 197 24575,'70'1'0,"-36"1"0,0-1 0,-1-3 0,43-6 0,-66 6 0,0-1 0,0-1 0,0 1 0,0-2 0,-1 1 0,0-1 0,0-1 0,0 0 0,-1 0 0,0-1 0,0 0 0,0 0 0,-1-1 0,0 1 0,6-11 0,-12 16 0,0 1 0,1-1 0,-1 1 0,0-1 0,0 1 0,0-1 0,0 0 0,-1 0 0,1 0 0,0 1 0,-1-1 0,0 0 0,1 0 0,-1 0 0,0 0 0,0 0 0,0 0 0,0 0 0,0 0 0,0 1 0,0-1 0,-1 0 0,1 0 0,-1 0 0,0 0 0,1 0 0,-1 1 0,0-1 0,0 0 0,0 1 0,0-1 0,0 1 0,0-1 0,-1 1 0,1-1 0,-1 1 0,1 0 0,-1-1 0,-1 0 0,-3-1 0,-1-1 0,1 1 0,-1 1 0,1 0 0,-1-1 0,0 2 0,0-1 0,0 1 0,-11 0 0,5 0 0,1 0 0,0 1 0,-1 1 0,1 0 0,0 1 0,-1 0 0,1 1 0,0 0 0,0 1 0,1 0 0,-1 1 0,1 1 0,-12 6 0,-15 15 0,28-19 0,1-1 0,-1-1 0,-1 0 0,-15 7 0,23-11 0,-1 0 0,1 1 0,-1-1 0,1 0 0,0 1 0,0 0 0,0 0 0,0 0 0,0 0 0,1 0 0,-1 1 0,1-1 0,0 1 0,0-1 0,0 1 0,1 0 0,-1 0 0,1 0 0,0 0 0,0 0 0,0 0 0,1 0 0,-1 6 0,0 10 0,0 0 0,2 0 0,4 29 0,-5-45 7,0 0 0,1 0-1,0 0 1,0 0 0,0 0-1,0 0 1,1-1-1,-1 1 1,1 0 0,0-1-1,0 1 1,0-1 0,1 0-1,-1 1 1,1-1 0,0 0-1,4 3 1,-2-3-131,-1 0 0,1-1 1,1 0-1,-1 0 0,0 0 0,0 0 1,1-1-1,-1 0 0,1 0 0,-1-1 1,11 1-1,8-1-6702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0T09:56:28.9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24575,'5'0'0,"1"4"0,5 3 0,4 3 0,0 6 0,3 4 0,-3 3 0,-3 3 0,-5 2 0,-2-5-8191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16EEA8-25B1-6645-325F-115B8336E7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E26D095-32AB-E310-F53F-CF26CCAF9B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DBE0EE-9990-6B42-B4A8-97857DBF1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AC840-2480-4663-BEDA-E10DF792CE90}" type="datetimeFigureOut">
              <a:rPr lang="zh-CN" altLang="en-US" smtClean="0"/>
              <a:t>2024/8/3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5DB6A2-DE88-A317-9F89-247B01F6D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2205CC-06AA-5095-2331-964BACCAF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0C515-11A0-4239-A0DA-222039A635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699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2C262-54B4-14D0-62FA-D1332649E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5178BA6-C0EA-4600-399C-ED38025EC2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F76ECF-9E07-BA2C-51EF-E8FC71D39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AC840-2480-4663-BEDA-E10DF792CE90}" type="datetimeFigureOut">
              <a:rPr lang="zh-CN" altLang="en-US" smtClean="0"/>
              <a:t>2024/8/3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A43020-4A5D-809C-BE19-6B4FE3463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716AC7-D27D-C679-90C1-A3BA38145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0C515-11A0-4239-A0DA-222039A635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0971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7E38754-115E-3C29-6D55-444ECE741D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945D827-7AD3-7FE7-2677-7047B04341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4F2390-7AD9-D1B6-BAB5-B1096CA7A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AC840-2480-4663-BEDA-E10DF792CE90}" type="datetimeFigureOut">
              <a:rPr lang="zh-CN" altLang="en-US" smtClean="0"/>
              <a:t>2024/8/3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61A7DE-76C7-1A14-487A-EC62F943A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04477A-A760-003E-2D8B-79A560D0A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0C515-11A0-4239-A0DA-222039A635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1555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70F22D-98E1-E970-530F-6A49CE239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04BBFC-51FB-81ED-46A7-86E27A945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C1D617-86CE-E2E4-CEBB-03A518CA7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AC840-2480-4663-BEDA-E10DF792CE90}" type="datetimeFigureOut">
              <a:rPr lang="zh-CN" altLang="en-US" smtClean="0"/>
              <a:t>2024/8/3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0FA8E9-B337-591B-4BD8-510D1051D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AAFE76-6BE6-74B4-7939-614ED67EE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0C515-11A0-4239-A0DA-222039A635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9451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BD6B1F-F828-9A09-ED39-DE31BB7BD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3722CAA-2C02-08CB-F14F-9C89916C9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B6EDE5-BEEC-F0B1-7DD5-6F0979F26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AC840-2480-4663-BEDA-E10DF792CE90}" type="datetimeFigureOut">
              <a:rPr lang="zh-CN" altLang="en-US" smtClean="0"/>
              <a:t>2024/8/3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4FC4D3-C702-A0C6-F0D4-547B2897D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DFAC3B-2C30-91F2-E0D1-172B873AC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0C515-11A0-4239-A0DA-222039A635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4419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468835-5C4D-A5D7-FECC-A98E5ABF7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8C2C6B-28C6-118F-5DAE-62A0E99F53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197F0BC-F45A-4A43-6004-8CF41D0191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BB34E63-17C6-086F-ACED-E6243064D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AC840-2480-4663-BEDA-E10DF792CE90}" type="datetimeFigureOut">
              <a:rPr lang="zh-CN" altLang="en-US" smtClean="0"/>
              <a:t>2024/8/3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6AF1C7-0408-1C3A-B02D-C0001867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97573F-6B6B-DE5A-9218-194C2F06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0C515-11A0-4239-A0DA-222039A635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941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D98450-273E-1C22-1BED-89CAAE078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64DD46B-6763-9DF2-4776-B21C733C02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4E41F72-ADF0-2DD9-95B8-95FFAD3C4B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399E67C-7803-8CD7-1CA9-B0E49F1BDF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B8105CF-442C-DB7F-82F0-4038AF1E54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9CAE8A1-ECA1-EF7C-46FB-B2382B2D6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AC840-2480-4663-BEDA-E10DF792CE90}" type="datetimeFigureOut">
              <a:rPr lang="zh-CN" altLang="en-US" smtClean="0"/>
              <a:t>2024/8/3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8D41A8B-8113-9370-A056-D01BEAD9A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1F7D2A6-EA01-8690-9B00-9D012B1F4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0C515-11A0-4239-A0DA-222039A635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3835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6F99FB-35AE-DB90-C879-D163CFC79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31BC547-856B-D09B-9F30-699BAE088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AC840-2480-4663-BEDA-E10DF792CE90}" type="datetimeFigureOut">
              <a:rPr lang="zh-CN" altLang="en-US" smtClean="0"/>
              <a:t>2024/8/3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E8364AD-6B0C-F314-5D3E-19441AAAC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B98F658-D1C9-4900-0CFD-C15206C21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0C515-11A0-4239-A0DA-222039A635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7667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33165E7-95A0-4B05-82DF-C43B1A8C1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AC840-2480-4663-BEDA-E10DF792CE90}" type="datetimeFigureOut">
              <a:rPr lang="zh-CN" altLang="en-US" smtClean="0"/>
              <a:t>2024/8/3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27AB5D0-AE65-02C0-4F89-FFF92DF45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677D197-88E3-9352-CAE0-306808961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0C515-11A0-4239-A0DA-222039A635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897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56AD16-EF72-0E96-FBBC-4D2633677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5B63F9-2514-B2D6-37B0-BF0B9064B0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9F78DA8-16B2-CA51-DE6B-04E80383DF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484D4FE-A2F4-1F9A-1A9E-7C9DEB564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AC840-2480-4663-BEDA-E10DF792CE90}" type="datetimeFigureOut">
              <a:rPr lang="zh-CN" altLang="en-US" smtClean="0"/>
              <a:t>2024/8/3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5EB3E55-4E81-E9FD-D92C-D553C5E4A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E1B2CF7-EDC5-3F85-2261-EE3042351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0C515-11A0-4239-A0DA-222039A635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083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D3FB45-05B3-D2C5-BD79-F22FB053C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94F18F0-44BF-03E1-3B01-D9FD8E0ACC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580DC71-5DF8-E87E-3320-93ECB3B074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B2E1FEF-CB5D-3F10-889F-10F217C68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AC840-2480-4663-BEDA-E10DF792CE90}" type="datetimeFigureOut">
              <a:rPr lang="zh-CN" altLang="en-US" smtClean="0"/>
              <a:t>2024/8/3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E7C5C9A-8023-8A7A-21C7-0E3BDAF70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AD6401-AD2B-1D9D-DC85-D3CF9A824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0C515-11A0-4239-A0DA-222039A635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2523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CCF1D90-AE4C-5A09-428F-21CBA56CB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E4D5DB-0C0C-8129-AC0F-78EFDD529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754532-F4AD-4D74-20AF-123E9848F9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EAC840-2480-4663-BEDA-E10DF792CE90}" type="datetimeFigureOut">
              <a:rPr lang="zh-CN" altLang="en-US" smtClean="0"/>
              <a:t>2024/8/3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FDDE8F-7675-9562-72AE-847915A588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DCCCE0-3D60-DA0E-901E-81A5342850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30C515-11A0-4239-A0DA-222039A635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7047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png"/><Relationship Id="rId2" Type="http://schemas.openxmlformats.org/officeDocument/2006/relationships/image" Target="../media/image13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png"/><Relationship Id="rId2" Type="http://schemas.openxmlformats.org/officeDocument/2006/relationships/image" Target="../media/image13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4.png"/><Relationship Id="rId2" Type="http://schemas.openxmlformats.org/officeDocument/2006/relationships/image" Target="../media/image14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8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8.xml"/><Relationship Id="rId21" Type="http://schemas.openxmlformats.org/officeDocument/2006/relationships/customXml" Target="../ink/ink10.xml"/><Relationship Id="rId63" Type="http://schemas.openxmlformats.org/officeDocument/2006/relationships/customXml" Target="../ink/ink31.xml"/><Relationship Id="rId159" Type="http://schemas.openxmlformats.org/officeDocument/2006/relationships/customXml" Target="../ink/ink79.xml"/><Relationship Id="rId170" Type="http://schemas.openxmlformats.org/officeDocument/2006/relationships/image" Target="../media/image91.png"/><Relationship Id="rId191" Type="http://schemas.openxmlformats.org/officeDocument/2006/relationships/customXml" Target="../ink/ink95.xml"/><Relationship Id="rId205" Type="http://schemas.openxmlformats.org/officeDocument/2006/relationships/customXml" Target="../ink/ink102.xml"/><Relationship Id="rId226" Type="http://schemas.openxmlformats.org/officeDocument/2006/relationships/image" Target="../media/image119.png"/><Relationship Id="rId247" Type="http://schemas.openxmlformats.org/officeDocument/2006/relationships/customXml" Target="../ink/ink123.xml"/><Relationship Id="rId107" Type="http://schemas.openxmlformats.org/officeDocument/2006/relationships/customXml" Target="../ink/ink53.xml"/><Relationship Id="rId11" Type="http://schemas.openxmlformats.org/officeDocument/2006/relationships/customXml" Target="../ink/ink5.xml"/><Relationship Id="rId32" Type="http://schemas.openxmlformats.org/officeDocument/2006/relationships/image" Target="../media/image22.png"/><Relationship Id="rId53" Type="http://schemas.openxmlformats.org/officeDocument/2006/relationships/customXml" Target="../ink/ink26.xml"/><Relationship Id="rId74" Type="http://schemas.openxmlformats.org/officeDocument/2006/relationships/image" Target="../media/image43.png"/><Relationship Id="rId128" Type="http://schemas.openxmlformats.org/officeDocument/2006/relationships/image" Target="../media/image70.png"/><Relationship Id="rId149" Type="http://schemas.openxmlformats.org/officeDocument/2006/relationships/customXml" Target="../ink/ink74.xml"/><Relationship Id="rId5" Type="http://schemas.openxmlformats.org/officeDocument/2006/relationships/customXml" Target="../ink/ink2.xml"/><Relationship Id="rId95" Type="http://schemas.openxmlformats.org/officeDocument/2006/relationships/customXml" Target="../ink/ink47.xml"/><Relationship Id="rId160" Type="http://schemas.openxmlformats.org/officeDocument/2006/relationships/image" Target="../media/image86.png"/><Relationship Id="rId181" Type="http://schemas.openxmlformats.org/officeDocument/2006/relationships/customXml" Target="../ink/ink90.xml"/><Relationship Id="rId216" Type="http://schemas.openxmlformats.org/officeDocument/2006/relationships/image" Target="../media/image114.png"/><Relationship Id="rId237" Type="http://schemas.openxmlformats.org/officeDocument/2006/relationships/customXml" Target="../ink/ink118.xml"/><Relationship Id="rId258" Type="http://schemas.openxmlformats.org/officeDocument/2006/relationships/customXml" Target="../ink/ink129.xml"/><Relationship Id="rId22" Type="http://schemas.openxmlformats.org/officeDocument/2006/relationships/image" Target="../media/image17.png"/><Relationship Id="rId43" Type="http://schemas.openxmlformats.org/officeDocument/2006/relationships/customXml" Target="../ink/ink21.xml"/><Relationship Id="rId64" Type="http://schemas.openxmlformats.org/officeDocument/2006/relationships/image" Target="../media/image38.png"/><Relationship Id="rId118" Type="http://schemas.openxmlformats.org/officeDocument/2006/relationships/image" Target="../media/image65.png"/><Relationship Id="rId139" Type="http://schemas.openxmlformats.org/officeDocument/2006/relationships/customXml" Target="../ink/ink69.xml"/><Relationship Id="rId85" Type="http://schemas.openxmlformats.org/officeDocument/2006/relationships/customXml" Target="../ink/ink42.xml"/><Relationship Id="rId150" Type="http://schemas.openxmlformats.org/officeDocument/2006/relationships/image" Target="../media/image81.png"/><Relationship Id="rId171" Type="http://schemas.openxmlformats.org/officeDocument/2006/relationships/customXml" Target="../ink/ink85.xml"/><Relationship Id="rId192" Type="http://schemas.openxmlformats.org/officeDocument/2006/relationships/image" Target="../media/image102.png"/><Relationship Id="rId206" Type="http://schemas.openxmlformats.org/officeDocument/2006/relationships/image" Target="../media/image109.png"/><Relationship Id="rId227" Type="http://schemas.openxmlformats.org/officeDocument/2006/relationships/customXml" Target="../ink/ink113.xml"/><Relationship Id="rId248" Type="http://schemas.openxmlformats.org/officeDocument/2006/relationships/image" Target="../media/image130.png"/><Relationship Id="rId12" Type="http://schemas.openxmlformats.org/officeDocument/2006/relationships/image" Target="../media/image12.png"/><Relationship Id="rId33" Type="http://schemas.openxmlformats.org/officeDocument/2006/relationships/customXml" Target="../ink/ink16.xml"/><Relationship Id="rId108" Type="http://schemas.openxmlformats.org/officeDocument/2006/relationships/image" Target="../media/image60.png"/><Relationship Id="rId129" Type="http://schemas.openxmlformats.org/officeDocument/2006/relationships/customXml" Target="../ink/ink64.xml"/><Relationship Id="rId54" Type="http://schemas.openxmlformats.org/officeDocument/2006/relationships/image" Target="../media/image33.png"/><Relationship Id="rId75" Type="http://schemas.openxmlformats.org/officeDocument/2006/relationships/customXml" Target="../ink/ink37.xml"/><Relationship Id="rId96" Type="http://schemas.openxmlformats.org/officeDocument/2006/relationships/image" Target="../media/image54.png"/><Relationship Id="rId140" Type="http://schemas.openxmlformats.org/officeDocument/2006/relationships/image" Target="../media/image76.png"/><Relationship Id="rId161" Type="http://schemas.openxmlformats.org/officeDocument/2006/relationships/customXml" Target="../ink/ink80.xml"/><Relationship Id="rId182" Type="http://schemas.openxmlformats.org/officeDocument/2006/relationships/image" Target="../media/image97.png"/><Relationship Id="rId217" Type="http://schemas.openxmlformats.org/officeDocument/2006/relationships/customXml" Target="../ink/ink108.xml"/><Relationship Id="rId6" Type="http://schemas.openxmlformats.org/officeDocument/2006/relationships/image" Target="../media/image910.png"/><Relationship Id="rId238" Type="http://schemas.openxmlformats.org/officeDocument/2006/relationships/image" Target="../media/image125.png"/><Relationship Id="rId259" Type="http://schemas.openxmlformats.org/officeDocument/2006/relationships/image" Target="../media/image135.png"/><Relationship Id="rId23" Type="http://schemas.openxmlformats.org/officeDocument/2006/relationships/customXml" Target="../ink/ink11.xml"/><Relationship Id="rId119" Type="http://schemas.openxmlformats.org/officeDocument/2006/relationships/customXml" Target="../ink/ink59.xml"/><Relationship Id="rId44" Type="http://schemas.openxmlformats.org/officeDocument/2006/relationships/image" Target="../media/image28.png"/><Relationship Id="rId65" Type="http://schemas.openxmlformats.org/officeDocument/2006/relationships/customXml" Target="../ink/ink32.xml"/><Relationship Id="rId86" Type="http://schemas.openxmlformats.org/officeDocument/2006/relationships/image" Target="../media/image49.png"/><Relationship Id="rId130" Type="http://schemas.openxmlformats.org/officeDocument/2006/relationships/image" Target="../media/image71.png"/><Relationship Id="rId151" Type="http://schemas.openxmlformats.org/officeDocument/2006/relationships/customXml" Target="../ink/ink75.xml"/><Relationship Id="rId172" Type="http://schemas.openxmlformats.org/officeDocument/2006/relationships/image" Target="../media/image92.png"/><Relationship Id="rId193" Type="http://schemas.openxmlformats.org/officeDocument/2006/relationships/customXml" Target="../ink/ink96.xml"/><Relationship Id="rId207" Type="http://schemas.openxmlformats.org/officeDocument/2006/relationships/customXml" Target="../ink/ink103.xml"/><Relationship Id="rId228" Type="http://schemas.openxmlformats.org/officeDocument/2006/relationships/image" Target="../media/image120.png"/><Relationship Id="rId249" Type="http://schemas.openxmlformats.org/officeDocument/2006/relationships/customXml" Target="../ink/ink124.xml"/><Relationship Id="rId13" Type="http://schemas.openxmlformats.org/officeDocument/2006/relationships/customXml" Target="../ink/ink6.xml"/><Relationship Id="rId109" Type="http://schemas.openxmlformats.org/officeDocument/2006/relationships/customXml" Target="../ink/ink54.xml"/><Relationship Id="rId260" Type="http://schemas.openxmlformats.org/officeDocument/2006/relationships/customXml" Target="../ink/ink130.xml"/><Relationship Id="rId34" Type="http://schemas.openxmlformats.org/officeDocument/2006/relationships/image" Target="../media/image23.png"/><Relationship Id="rId55" Type="http://schemas.openxmlformats.org/officeDocument/2006/relationships/customXml" Target="../ink/ink27.xml"/><Relationship Id="rId76" Type="http://schemas.openxmlformats.org/officeDocument/2006/relationships/image" Target="../media/image44.png"/><Relationship Id="rId97" Type="http://schemas.openxmlformats.org/officeDocument/2006/relationships/customXml" Target="../ink/ink48.xml"/><Relationship Id="rId120" Type="http://schemas.openxmlformats.org/officeDocument/2006/relationships/image" Target="../media/image66.png"/><Relationship Id="rId141" Type="http://schemas.openxmlformats.org/officeDocument/2006/relationships/customXml" Target="../ink/ink70.xml"/><Relationship Id="rId7" Type="http://schemas.openxmlformats.org/officeDocument/2006/relationships/customXml" Target="../ink/ink3.xml"/><Relationship Id="rId162" Type="http://schemas.openxmlformats.org/officeDocument/2006/relationships/image" Target="../media/image87.png"/><Relationship Id="rId183" Type="http://schemas.openxmlformats.org/officeDocument/2006/relationships/customXml" Target="../ink/ink91.xml"/><Relationship Id="rId218" Type="http://schemas.openxmlformats.org/officeDocument/2006/relationships/image" Target="../media/image115.png"/><Relationship Id="rId239" Type="http://schemas.openxmlformats.org/officeDocument/2006/relationships/customXml" Target="../ink/ink119.xml"/><Relationship Id="rId250" Type="http://schemas.openxmlformats.org/officeDocument/2006/relationships/image" Target="../media/image131.png"/><Relationship Id="rId24" Type="http://schemas.openxmlformats.org/officeDocument/2006/relationships/image" Target="../media/image18.png"/><Relationship Id="rId45" Type="http://schemas.openxmlformats.org/officeDocument/2006/relationships/customXml" Target="../ink/ink22.xml"/><Relationship Id="rId66" Type="http://schemas.openxmlformats.org/officeDocument/2006/relationships/image" Target="../media/image39.png"/><Relationship Id="rId87" Type="http://schemas.openxmlformats.org/officeDocument/2006/relationships/customXml" Target="../ink/ink43.xml"/><Relationship Id="rId110" Type="http://schemas.openxmlformats.org/officeDocument/2006/relationships/image" Target="../media/image61.png"/><Relationship Id="rId131" Type="http://schemas.openxmlformats.org/officeDocument/2006/relationships/customXml" Target="../ink/ink65.xml"/><Relationship Id="rId152" Type="http://schemas.openxmlformats.org/officeDocument/2006/relationships/image" Target="../media/image82.png"/><Relationship Id="rId173" Type="http://schemas.openxmlformats.org/officeDocument/2006/relationships/customXml" Target="../ink/ink86.xml"/><Relationship Id="rId194" Type="http://schemas.openxmlformats.org/officeDocument/2006/relationships/image" Target="../media/image103.png"/><Relationship Id="rId208" Type="http://schemas.openxmlformats.org/officeDocument/2006/relationships/image" Target="../media/image110.png"/><Relationship Id="rId229" Type="http://schemas.openxmlformats.org/officeDocument/2006/relationships/customXml" Target="../ink/ink114.xml"/><Relationship Id="rId240" Type="http://schemas.openxmlformats.org/officeDocument/2006/relationships/image" Target="../media/image126.png"/><Relationship Id="rId261" Type="http://schemas.openxmlformats.org/officeDocument/2006/relationships/customXml" Target="../ink/ink131.xml"/><Relationship Id="rId14" Type="http://schemas.openxmlformats.org/officeDocument/2006/relationships/image" Target="../media/image13.png"/><Relationship Id="rId35" Type="http://schemas.openxmlformats.org/officeDocument/2006/relationships/customXml" Target="../ink/ink17.xml"/><Relationship Id="rId56" Type="http://schemas.openxmlformats.org/officeDocument/2006/relationships/image" Target="../media/image34.png"/><Relationship Id="rId77" Type="http://schemas.openxmlformats.org/officeDocument/2006/relationships/customXml" Target="../ink/ink38.xml"/><Relationship Id="rId100" Type="http://schemas.openxmlformats.org/officeDocument/2006/relationships/image" Target="../media/image56.png"/><Relationship Id="rId8" Type="http://schemas.openxmlformats.org/officeDocument/2006/relationships/image" Target="../media/image10.png"/><Relationship Id="rId98" Type="http://schemas.openxmlformats.org/officeDocument/2006/relationships/image" Target="../media/image55.png"/><Relationship Id="rId121" Type="http://schemas.openxmlformats.org/officeDocument/2006/relationships/customXml" Target="../ink/ink60.xml"/><Relationship Id="rId142" Type="http://schemas.openxmlformats.org/officeDocument/2006/relationships/image" Target="../media/image77.png"/><Relationship Id="rId163" Type="http://schemas.openxmlformats.org/officeDocument/2006/relationships/customXml" Target="../ink/ink81.xml"/><Relationship Id="rId184" Type="http://schemas.openxmlformats.org/officeDocument/2006/relationships/image" Target="../media/image98.png"/><Relationship Id="rId219" Type="http://schemas.openxmlformats.org/officeDocument/2006/relationships/customXml" Target="../ink/ink109.xml"/><Relationship Id="rId230" Type="http://schemas.openxmlformats.org/officeDocument/2006/relationships/image" Target="../media/image121.png"/><Relationship Id="rId251" Type="http://schemas.openxmlformats.org/officeDocument/2006/relationships/customXml" Target="../ink/ink125.xml"/><Relationship Id="rId25" Type="http://schemas.openxmlformats.org/officeDocument/2006/relationships/customXml" Target="../ink/ink12.xml"/><Relationship Id="rId46" Type="http://schemas.openxmlformats.org/officeDocument/2006/relationships/image" Target="../media/image29.png"/><Relationship Id="rId67" Type="http://schemas.openxmlformats.org/officeDocument/2006/relationships/customXml" Target="../ink/ink33.xml"/><Relationship Id="rId88" Type="http://schemas.openxmlformats.org/officeDocument/2006/relationships/image" Target="../media/image50.png"/><Relationship Id="rId111" Type="http://schemas.openxmlformats.org/officeDocument/2006/relationships/customXml" Target="../ink/ink55.xml"/><Relationship Id="rId132" Type="http://schemas.openxmlformats.org/officeDocument/2006/relationships/image" Target="../media/image72.png"/><Relationship Id="rId153" Type="http://schemas.openxmlformats.org/officeDocument/2006/relationships/customXml" Target="../ink/ink76.xml"/><Relationship Id="rId174" Type="http://schemas.openxmlformats.org/officeDocument/2006/relationships/image" Target="../media/image93.png"/><Relationship Id="rId195" Type="http://schemas.openxmlformats.org/officeDocument/2006/relationships/customXml" Target="../ink/ink97.xml"/><Relationship Id="rId209" Type="http://schemas.openxmlformats.org/officeDocument/2006/relationships/customXml" Target="../ink/ink104.xml"/><Relationship Id="rId220" Type="http://schemas.openxmlformats.org/officeDocument/2006/relationships/image" Target="../media/image116.png"/><Relationship Id="rId241" Type="http://schemas.openxmlformats.org/officeDocument/2006/relationships/customXml" Target="../ink/ink120.xml"/><Relationship Id="rId15" Type="http://schemas.openxmlformats.org/officeDocument/2006/relationships/customXml" Target="../ink/ink7.xml"/><Relationship Id="rId36" Type="http://schemas.openxmlformats.org/officeDocument/2006/relationships/image" Target="../media/image24.png"/><Relationship Id="rId57" Type="http://schemas.openxmlformats.org/officeDocument/2006/relationships/customXml" Target="../ink/ink28.xml"/><Relationship Id="rId262" Type="http://schemas.openxmlformats.org/officeDocument/2006/relationships/image" Target="../media/image136.png"/><Relationship Id="rId78" Type="http://schemas.openxmlformats.org/officeDocument/2006/relationships/image" Target="../media/image45.png"/><Relationship Id="rId99" Type="http://schemas.openxmlformats.org/officeDocument/2006/relationships/customXml" Target="../ink/ink49.xml"/><Relationship Id="rId101" Type="http://schemas.openxmlformats.org/officeDocument/2006/relationships/customXml" Target="../ink/ink50.xml"/><Relationship Id="rId122" Type="http://schemas.openxmlformats.org/officeDocument/2006/relationships/image" Target="../media/image67.png"/><Relationship Id="rId143" Type="http://schemas.openxmlformats.org/officeDocument/2006/relationships/customXml" Target="../ink/ink71.xml"/><Relationship Id="rId164" Type="http://schemas.openxmlformats.org/officeDocument/2006/relationships/image" Target="../media/image88.png"/><Relationship Id="rId185" Type="http://schemas.openxmlformats.org/officeDocument/2006/relationships/customXml" Target="../ink/ink92.xml"/><Relationship Id="rId9" Type="http://schemas.openxmlformats.org/officeDocument/2006/relationships/customXml" Target="../ink/ink4.xml"/><Relationship Id="rId210" Type="http://schemas.openxmlformats.org/officeDocument/2006/relationships/image" Target="../media/image111.png"/><Relationship Id="rId26" Type="http://schemas.openxmlformats.org/officeDocument/2006/relationships/image" Target="../media/image19.png"/><Relationship Id="rId231" Type="http://schemas.openxmlformats.org/officeDocument/2006/relationships/customXml" Target="../ink/ink115.xml"/><Relationship Id="rId252" Type="http://schemas.openxmlformats.org/officeDocument/2006/relationships/image" Target="../media/image132.png"/><Relationship Id="rId47" Type="http://schemas.openxmlformats.org/officeDocument/2006/relationships/customXml" Target="../ink/ink23.xml"/><Relationship Id="rId68" Type="http://schemas.openxmlformats.org/officeDocument/2006/relationships/image" Target="../media/image40.png"/><Relationship Id="rId89" Type="http://schemas.openxmlformats.org/officeDocument/2006/relationships/customXml" Target="../ink/ink44.xml"/><Relationship Id="rId112" Type="http://schemas.openxmlformats.org/officeDocument/2006/relationships/image" Target="../media/image62.png"/><Relationship Id="rId133" Type="http://schemas.openxmlformats.org/officeDocument/2006/relationships/customXml" Target="../ink/ink66.xml"/><Relationship Id="rId154" Type="http://schemas.openxmlformats.org/officeDocument/2006/relationships/image" Target="../media/image83.png"/><Relationship Id="rId175" Type="http://schemas.openxmlformats.org/officeDocument/2006/relationships/customXml" Target="../ink/ink87.xml"/><Relationship Id="rId196" Type="http://schemas.openxmlformats.org/officeDocument/2006/relationships/image" Target="../media/image104.png"/><Relationship Id="rId200" Type="http://schemas.openxmlformats.org/officeDocument/2006/relationships/image" Target="../media/image106.png"/><Relationship Id="rId16" Type="http://schemas.openxmlformats.org/officeDocument/2006/relationships/image" Target="../media/image14.png"/><Relationship Id="rId221" Type="http://schemas.openxmlformats.org/officeDocument/2006/relationships/customXml" Target="../ink/ink110.xml"/><Relationship Id="rId242" Type="http://schemas.openxmlformats.org/officeDocument/2006/relationships/image" Target="../media/image127.png"/><Relationship Id="rId37" Type="http://schemas.openxmlformats.org/officeDocument/2006/relationships/customXml" Target="../ink/ink18.xml"/><Relationship Id="rId58" Type="http://schemas.openxmlformats.org/officeDocument/2006/relationships/image" Target="../media/image35.png"/><Relationship Id="rId79" Type="http://schemas.openxmlformats.org/officeDocument/2006/relationships/customXml" Target="../ink/ink39.xml"/><Relationship Id="rId102" Type="http://schemas.openxmlformats.org/officeDocument/2006/relationships/image" Target="../media/image57.png"/><Relationship Id="rId123" Type="http://schemas.openxmlformats.org/officeDocument/2006/relationships/customXml" Target="../ink/ink61.xml"/><Relationship Id="rId144" Type="http://schemas.openxmlformats.org/officeDocument/2006/relationships/image" Target="../media/image78.png"/><Relationship Id="rId90" Type="http://schemas.openxmlformats.org/officeDocument/2006/relationships/image" Target="../media/image51.png"/><Relationship Id="rId165" Type="http://schemas.openxmlformats.org/officeDocument/2006/relationships/customXml" Target="../ink/ink82.xml"/><Relationship Id="rId186" Type="http://schemas.openxmlformats.org/officeDocument/2006/relationships/image" Target="../media/image99.png"/><Relationship Id="rId211" Type="http://schemas.openxmlformats.org/officeDocument/2006/relationships/customXml" Target="../ink/ink105.xml"/><Relationship Id="rId232" Type="http://schemas.openxmlformats.org/officeDocument/2006/relationships/image" Target="../media/image122.png"/><Relationship Id="rId253" Type="http://schemas.openxmlformats.org/officeDocument/2006/relationships/customXml" Target="../ink/ink126.xml"/><Relationship Id="rId27" Type="http://schemas.openxmlformats.org/officeDocument/2006/relationships/customXml" Target="../ink/ink13.xml"/><Relationship Id="rId48" Type="http://schemas.openxmlformats.org/officeDocument/2006/relationships/image" Target="../media/image30.png"/><Relationship Id="rId69" Type="http://schemas.openxmlformats.org/officeDocument/2006/relationships/customXml" Target="../ink/ink34.xml"/><Relationship Id="rId113" Type="http://schemas.openxmlformats.org/officeDocument/2006/relationships/customXml" Target="../ink/ink56.xml"/><Relationship Id="rId134" Type="http://schemas.openxmlformats.org/officeDocument/2006/relationships/image" Target="../media/image73.png"/><Relationship Id="rId80" Type="http://schemas.openxmlformats.org/officeDocument/2006/relationships/image" Target="../media/image46.png"/><Relationship Id="rId155" Type="http://schemas.openxmlformats.org/officeDocument/2006/relationships/customXml" Target="../ink/ink77.xml"/><Relationship Id="rId176" Type="http://schemas.openxmlformats.org/officeDocument/2006/relationships/image" Target="../media/image94.png"/><Relationship Id="rId197" Type="http://schemas.openxmlformats.org/officeDocument/2006/relationships/customXml" Target="../ink/ink98.xml"/><Relationship Id="rId201" Type="http://schemas.openxmlformats.org/officeDocument/2006/relationships/customXml" Target="../ink/ink100.xml"/><Relationship Id="rId222" Type="http://schemas.openxmlformats.org/officeDocument/2006/relationships/image" Target="../media/image117.png"/><Relationship Id="rId243" Type="http://schemas.openxmlformats.org/officeDocument/2006/relationships/customXml" Target="../ink/ink121.xml"/><Relationship Id="rId17" Type="http://schemas.openxmlformats.org/officeDocument/2006/relationships/customXml" Target="../ink/ink8.xml"/><Relationship Id="rId38" Type="http://schemas.openxmlformats.org/officeDocument/2006/relationships/image" Target="../media/image25.png"/><Relationship Id="rId59" Type="http://schemas.openxmlformats.org/officeDocument/2006/relationships/customXml" Target="../ink/ink29.xml"/><Relationship Id="rId103" Type="http://schemas.openxmlformats.org/officeDocument/2006/relationships/customXml" Target="../ink/ink51.xml"/><Relationship Id="rId124" Type="http://schemas.openxmlformats.org/officeDocument/2006/relationships/image" Target="../media/image68.png"/><Relationship Id="rId70" Type="http://schemas.openxmlformats.org/officeDocument/2006/relationships/image" Target="../media/image41.png"/><Relationship Id="rId91" Type="http://schemas.openxmlformats.org/officeDocument/2006/relationships/customXml" Target="../ink/ink45.xml"/><Relationship Id="rId145" Type="http://schemas.openxmlformats.org/officeDocument/2006/relationships/customXml" Target="../ink/ink72.xml"/><Relationship Id="rId166" Type="http://schemas.openxmlformats.org/officeDocument/2006/relationships/image" Target="../media/image89.png"/><Relationship Id="rId187" Type="http://schemas.openxmlformats.org/officeDocument/2006/relationships/customXml" Target="../ink/ink93.xml"/><Relationship Id="rId1" Type="http://schemas.openxmlformats.org/officeDocument/2006/relationships/slideLayout" Target="../slideLayouts/slideLayout2.xml"/><Relationship Id="rId212" Type="http://schemas.openxmlformats.org/officeDocument/2006/relationships/image" Target="../media/image112.png"/><Relationship Id="rId233" Type="http://schemas.openxmlformats.org/officeDocument/2006/relationships/customXml" Target="../ink/ink116.xml"/><Relationship Id="rId254" Type="http://schemas.openxmlformats.org/officeDocument/2006/relationships/customXml" Target="../ink/ink127.xml"/><Relationship Id="rId28" Type="http://schemas.openxmlformats.org/officeDocument/2006/relationships/image" Target="../media/image20.png"/><Relationship Id="rId49" Type="http://schemas.openxmlformats.org/officeDocument/2006/relationships/customXml" Target="../ink/ink24.xml"/><Relationship Id="rId114" Type="http://schemas.openxmlformats.org/officeDocument/2006/relationships/image" Target="../media/image63.png"/><Relationship Id="rId60" Type="http://schemas.openxmlformats.org/officeDocument/2006/relationships/image" Target="../media/image36.png"/><Relationship Id="rId81" Type="http://schemas.openxmlformats.org/officeDocument/2006/relationships/customXml" Target="../ink/ink40.xml"/><Relationship Id="rId135" Type="http://schemas.openxmlformats.org/officeDocument/2006/relationships/customXml" Target="../ink/ink67.xml"/><Relationship Id="rId156" Type="http://schemas.openxmlformats.org/officeDocument/2006/relationships/image" Target="../media/image84.png"/><Relationship Id="rId177" Type="http://schemas.openxmlformats.org/officeDocument/2006/relationships/customXml" Target="../ink/ink88.xml"/><Relationship Id="rId198" Type="http://schemas.openxmlformats.org/officeDocument/2006/relationships/image" Target="../media/image105.png"/><Relationship Id="rId202" Type="http://schemas.openxmlformats.org/officeDocument/2006/relationships/image" Target="../media/image107.png"/><Relationship Id="rId223" Type="http://schemas.openxmlformats.org/officeDocument/2006/relationships/customXml" Target="../ink/ink111.xml"/><Relationship Id="rId244" Type="http://schemas.openxmlformats.org/officeDocument/2006/relationships/image" Target="../media/image128.png"/><Relationship Id="rId18" Type="http://schemas.openxmlformats.org/officeDocument/2006/relationships/image" Target="../media/image15.png"/><Relationship Id="rId39" Type="http://schemas.openxmlformats.org/officeDocument/2006/relationships/customXml" Target="../ink/ink19.xml"/><Relationship Id="rId50" Type="http://schemas.openxmlformats.org/officeDocument/2006/relationships/image" Target="../media/image31.png"/><Relationship Id="rId104" Type="http://schemas.openxmlformats.org/officeDocument/2006/relationships/image" Target="../media/image58.png"/><Relationship Id="rId125" Type="http://schemas.openxmlformats.org/officeDocument/2006/relationships/customXml" Target="../ink/ink62.xml"/><Relationship Id="rId146" Type="http://schemas.openxmlformats.org/officeDocument/2006/relationships/image" Target="../media/image79.png"/><Relationship Id="rId167" Type="http://schemas.openxmlformats.org/officeDocument/2006/relationships/customXml" Target="../ink/ink83.xml"/><Relationship Id="rId188" Type="http://schemas.openxmlformats.org/officeDocument/2006/relationships/image" Target="../media/image100.png"/><Relationship Id="rId71" Type="http://schemas.openxmlformats.org/officeDocument/2006/relationships/customXml" Target="../ink/ink35.xml"/><Relationship Id="rId92" Type="http://schemas.openxmlformats.org/officeDocument/2006/relationships/image" Target="../media/image52.png"/><Relationship Id="rId213" Type="http://schemas.openxmlformats.org/officeDocument/2006/relationships/customXml" Target="../ink/ink106.xml"/><Relationship Id="rId234" Type="http://schemas.openxmlformats.org/officeDocument/2006/relationships/image" Target="../media/image123.png"/><Relationship Id="rId2" Type="http://schemas.openxmlformats.org/officeDocument/2006/relationships/customXml" Target="../ink/ink1.xml"/><Relationship Id="rId29" Type="http://schemas.openxmlformats.org/officeDocument/2006/relationships/customXml" Target="../ink/ink14.xml"/><Relationship Id="rId255" Type="http://schemas.openxmlformats.org/officeDocument/2006/relationships/image" Target="../media/image133.png"/><Relationship Id="rId40" Type="http://schemas.openxmlformats.org/officeDocument/2006/relationships/image" Target="../media/image26.png"/><Relationship Id="rId115" Type="http://schemas.openxmlformats.org/officeDocument/2006/relationships/customXml" Target="../ink/ink57.xml"/><Relationship Id="rId136" Type="http://schemas.openxmlformats.org/officeDocument/2006/relationships/image" Target="../media/image74.png"/><Relationship Id="rId157" Type="http://schemas.openxmlformats.org/officeDocument/2006/relationships/customXml" Target="../ink/ink78.xml"/><Relationship Id="rId178" Type="http://schemas.openxmlformats.org/officeDocument/2006/relationships/image" Target="../media/image95.png"/><Relationship Id="rId61" Type="http://schemas.openxmlformats.org/officeDocument/2006/relationships/customXml" Target="../ink/ink30.xml"/><Relationship Id="rId82" Type="http://schemas.openxmlformats.org/officeDocument/2006/relationships/image" Target="../media/image47.png"/><Relationship Id="rId199" Type="http://schemas.openxmlformats.org/officeDocument/2006/relationships/customXml" Target="../ink/ink99.xml"/><Relationship Id="rId203" Type="http://schemas.openxmlformats.org/officeDocument/2006/relationships/customXml" Target="../ink/ink101.xml"/><Relationship Id="rId19" Type="http://schemas.openxmlformats.org/officeDocument/2006/relationships/customXml" Target="../ink/ink9.xml"/><Relationship Id="rId224" Type="http://schemas.openxmlformats.org/officeDocument/2006/relationships/image" Target="../media/image118.png"/><Relationship Id="rId245" Type="http://schemas.openxmlformats.org/officeDocument/2006/relationships/customXml" Target="../ink/ink122.xml"/><Relationship Id="rId30" Type="http://schemas.openxmlformats.org/officeDocument/2006/relationships/image" Target="../media/image21.png"/><Relationship Id="rId105" Type="http://schemas.openxmlformats.org/officeDocument/2006/relationships/customXml" Target="../ink/ink52.xml"/><Relationship Id="rId126" Type="http://schemas.openxmlformats.org/officeDocument/2006/relationships/image" Target="../media/image69.png"/><Relationship Id="rId147" Type="http://schemas.openxmlformats.org/officeDocument/2006/relationships/customXml" Target="../ink/ink73.xml"/><Relationship Id="rId168" Type="http://schemas.openxmlformats.org/officeDocument/2006/relationships/image" Target="../media/image90.png"/><Relationship Id="rId51" Type="http://schemas.openxmlformats.org/officeDocument/2006/relationships/customXml" Target="../ink/ink25.xml"/><Relationship Id="rId72" Type="http://schemas.openxmlformats.org/officeDocument/2006/relationships/image" Target="../media/image42.png"/><Relationship Id="rId93" Type="http://schemas.openxmlformats.org/officeDocument/2006/relationships/customXml" Target="../ink/ink46.xml"/><Relationship Id="rId189" Type="http://schemas.openxmlformats.org/officeDocument/2006/relationships/customXml" Target="../ink/ink94.xml"/><Relationship Id="rId3" Type="http://schemas.openxmlformats.org/officeDocument/2006/relationships/image" Target="../media/image810.png"/><Relationship Id="rId214" Type="http://schemas.openxmlformats.org/officeDocument/2006/relationships/image" Target="../media/image113.png"/><Relationship Id="rId235" Type="http://schemas.openxmlformats.org/officeDocument/2006/relationships/customXml" Target="../ink/ink117.xml"/><Relationship Id="rId256" Type="http://schemas.openxmlformats.org/officeDocument/2006/relationships/customXml" Target="../ink/ink128.xml"/><Relationship Id="rId116" Type="http://schemas.openxmlformats.org/officeDocument/2006/relationships/image" Target="../media/image64.png"/><Relationship Id="rId137" Type="http://schemas.openxmlformats.org/officeDocument/2006/relationships/customXml" Target="../ink/ink68.xml"/><Relationship Id="rId158" Type="http://schemas.openxmlformats.org/officeDocument/2006/relationships/image" Target="../media/image85.png"/><Relationship Id="rId20" Type="http://schemas.openxmlformats.org/officeDocument/2006/relationships/image" Target="../media/image16.png"/><Relationship Id="rId41" Type="http://schemas.openxmlformats.org/officeDocument/2006/relationships/customXml" Target="../ink/ink20.xml"/><Relationship Id="rId62" Type="http://schemas.openxmlformats.org/officeDocument/2006/relationships/image" Target="../media/image37.png"/><Relationship Id="rId83" Type="http://schemas.openxmlformats.org/officeDocument/2006/relationships/customXml" Target="../ink/ink41.xml"/><Relationship Id="rId179" Type="http://schemas.openxmlformats.org/officeDocument/2006/relationships/customXml" Target="../ink/ink89.xml"/><Relationship Id="rId190" Type="http://schemas.openxmlformats.org/officeDocument/2006/relationships/image" Target="../media/image101.png"/><Relationship Id="rId204" Type="http://schemas.openxmlformats.org/officeDocument/2006/relationships/image" Target="../media/image108.png"/><Relationship Id="rId225" Type="http://schemas.openxmlformats.org/officeDocument/2006/relationships/customXml" Target="../ink/ink112.xml"/><Relationship Id="rId246" Type="http://schemas.openxmlformats.org/officeDocument/2006/relationships/image" Target="../media/image129.png"/><Relationship Id="rId106" Type="http://schemas.openxmlformats.org/officeDocument/2006/relationships/image" Target="../media/image59.png"/><Relationship Id="rId127" Type="http://schemas.openxmlformats.org/officeDocument/2006/relationships/customXml" Target="../ink/ink63.xml"/><Relationship Id="rId10" Type="http://schemas.openxmlformats.org/officeDocument/2006/relationships/image" Target="../media/image11.png"/><Relationship Id="rId31" Type="http://schemas.openxmlformats.org/officeDocument/2006/relationships/customXml" Target="../ink/ink15.xml"/><Relationship Id="rId52" Type="http://schemas.openxmlformats.org/officeDocument/2006/relationships/image" Target="../media/image32.png"/><Relationship Id="rId73" Type="http://schemas.openxmlformats.org/officeDocument/2006/relationships/customXml" Target="../ink/ink36.xml"/><Relationship Id="rId94" Type="http://schemas.openxmlformats.org/officeDocument/2006/relationships/image" Target="../media/image53.png"/><Relationship Id="rId148" Type="http://schemas.openxmlformats.org/officeDocument/2006/relationships/image" Target="../media/image80.png"/><Relationship Id="rId169" Type="http://schemas.openxmlformats.org/officeDocument/2006/relationships/customXml" Target="../ink/ink84.xml"/><Relationship Id="rId4" Type="http://schemas.openxmlformats.org/officeDocument/2006/relationships/image" Target="../media/image2.png"/><Relationship Id="rId180" Type="http://schemas.openxmlformats.org/officeDocument/2006/relationships/image" Target="../media/image96.png"/><Relationship Id="rId215" Type="http://schemas.openxmlformats.org/officeDocument/2006/relationships/customXml" Target="../ink/ink107.xml"/><Relationship Id="rId236" Type="http://schemas.openxmlformats.org/officeDocument/2006/relationships/image" Target="../media/image124.png"/><Relationship Id="rId257" Type="http://schemas.openxmlformats.org/officeDocument/2006/relationships/image" Target="../media/image134.png"/><Relationship Id="rId42" Type="http://schemas.openxmlformats.org/officeDocument/2006/relationships/image" Target="../media/image27.png"/><Relationship Id="rId84" Type="http://schemas.openxmlformats.org/officeDocument/2006/relationships/image" Target="../media/image48.png"/><Relationship Id="rId138" Type="http://schemas.openxmlformats.org/officeDocument/2006/relationships/image" Target="../media/image7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1486BB-3035-D245-9FAB-0DCCC0619F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图论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952EC76-D159-6BF3-15E5-876058EF2D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2253203 </a:t>
            </a:r>
            <a:r>
              <a:rPr lang="zh-CN" altLang="en-US" dirty="0"/>
              <a:t>李烨</a:t>
            </a:r>
          </a:p>
        </p:txBody>
      </p:sp>
    </p:spTree>
    <p:extLst>
      <p:ext uri="{BB962C8B-B14F-4D97-AF65-F5344CB8AC3E}">
        <p14:creationId xmlns:p14="http://schemas.microsoft.com/office/powerpoint/2010/main" val="16057853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28D12870-BE6E-D478-E6A8-C10E8F36A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2552" y="1009650"/>
            <a:ext cx="4838700" cy="48387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F2980B5C-6193-8D08-6976-5E7C91DC6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BFS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25D279-281A-5E9E-C269-AAB926F36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49877" cy="4351338"/>
          </a:xfrm>
        </p:spPr>
        <p:txBody>
          <a:bodyPr/>
          <a:lstStyle/>
          <a:p>
            <a:r>
              <a:rPr lang="zh-CN" altLang="en-US" dirty="0"/>
              <a:t>对应的数据结构：队列</a:t>
            </a:r>
            <a:endParaRPr lang="en-US" altLang="zh-CN" dirty="0"/>
          </a:p>
          <a:p>
            <a:r>
              <a:rPr lang="zh-CN" altLang="en-US" dirty="0"/>
              <a:t>一层一层遍历</a:t>
            </a:r>
            <a:endParaRPr lang="en-US" altLang="zh-CN" dirty="0"/>
          </a:p>
          <a:p>
            <a:r>
              <a:rPr lang="zh-CN" altLang="en-US" dirty="0"/>
              <a:t>保证每次搜到的点的路径都是最少边数</a:t>
            </a:r>
            <a:r>
              <a:rPr lang="en-US" altLang="zh-CN" dirty="0"/>
              <a:t>——</a:t>
            </a:r>
            <a:r>
              <a:rPr lang="zh-CN" altLang="en-US" dirty="0"/>
              <a:t>边权均为</a:t>
            </a:r>
            <a:r>
              <a:rPr lang="en-US" altLang="zh-CN" dirty="0"/>
              <a:t>1</a:t>
            </a:r>
            <a:r>
              <a:rPr lang="zh-CN" altLang="en-US" dirty="0"/>
              <a:t>时的最短路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需要画一下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F0DEE91-E9E6-4266-73A4-080485B4D8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2886" y="1690688"/>
            <a:ext cx="2606266" cy="3894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249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463551A-9EA6-2D20-C073-40A0601D94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6456" y="1009650"/>
            <a:ext cx="4838700" cy="48387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30A23F55-E237-A340-6BC9-90175E59C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DFS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5D2EDE-473E-4B01-DA81-EAEC021674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992329" cy="4351338"/>
          </a:xfrm>
        </p:spPr>
        <p:txBody>
          <a:bodyPr/>
          <a:lstStyle/>
          <a:p>
            <a:r>
              <a:rPr lang="zh-CN" altLang="en-US" dirty="0"/>
              <a:t>对应的数据结构：栈。实现上使用递归函数</a:t>
            </a:r>
            <a:endParaRPr lang="en-US" altLang="zh-CN" dirty="0"/>
          </a:p>
          <a:p>
            <a:r>
              <a:rPr lang="zh-CN" altLang="en-US" dirty="0"/>
              <a:t>先按照一个分支遍历，走到头走不了了再返回找其他分支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DFS</a:t>
            </a:r>
            <a:r>
              <a:rPr lang="zh-CN" altLang="en-US" dirty="0"/>
              <a:t>树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026E498-1117-E2DA-F836-04C9F2940B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8682" y="1709745"/>
            <a:ext cx="2331922" cy="3475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3032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24D3C0-5E62-FBB8-1F08-270046980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拓扑排序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6A9962-3FA0-ACB0-0470-E431F2C7C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一个拓扑排序的经典问题：</a:t>
            </a:r>
            <a:endParaRPr lang="en-US" altLang="zh-CN" dirty="0"/>
          </a:p>
          <a:p>
            <a:r>
              <a:rPr lang="zh-CN" altLang="en-US" dirty="0"/>
              <a:t>大学课程，一些课程有</a:t>
            </a:r>
            <a:r>
              <a:rPr lang="zh-CN" altLang="en-US" dirty="0">
                <a:solidFill>
                  <a:srgbClr val="FF0000"/>
                </a:solidFill>
              </a:rPr>
              <a:t>一些</a:t>
            </a:r>
            <a:r>
              <a:rPr lang="zh-CN" altLang="en-US" dirty="0"/>
              <a:t>前置课程，比如高数上是高数下的前置课程，高程是</a:t>
            </a:r>
            <a:r>
              <a:rPr lang="en-US" altLang="zh-CN" dirty="0"/>
              <a:t>OOP</a:t>
            </a:r>
            <a:r>
              <a:rPr lang="zh-CN" altLang="en-US" dirty="0"/>
              <a:t>的前置课程，一些课程可能会有多个前置课程。每个课程有一定的学时，请问最快要多少时间毕业。（假设同济的同学有无限的精力，能够在同时修无数门课程</a:t>
            </a:r>
            <a:r>
              <a:rPr lang="zh-CN" altLang="en-US" strike="sngStrike" dirty="0"/>
              <a:t>且拿到</a:t>
            </a:r>
            <a:r>
              <a:rPr lang="en-US" altLang="zh-CN" strike="sngStrike" dirty="0"/>
              <a:t>U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显然，用</a:t>
            </a:r>
            <a:r>
              <a:rPr lang="en-US" altLang="zh-CN" dirty="0" err="1"/>
              <a:t>dp</a:t>
            </a:r>
            <a:r>
              <a:rPr lang="zh-CN" altLang="en-US" dirty="0"/>
              <a:t>的思路去考虑：最快修完一门课程的时间</a:t>
            </a:r>
            <a:r>
              <a:rPr lang="en-US" altLang="zh-CN" dirty="0"/>
              <a:t>=</a:t>
            </a:r>
            <a:r>
              <a:rPr lang="zh-CN" altLang="en-US" dirty="0"/>
              <a:t>最快修完所有前置课程的时间</a:t>
            </a:r>
            <a:r>
              <a:rPr lang="en-US" altLang="zh-CN" dirty="0"/>
              <a:t>+</a:t>
            </a:r>
            <a:r>
              <a:rPr lang="zh-CN" altLang="en-US" dirty="0"/>
              <a:t>修完本课程的时间</a:t>
            </a:r>
            <a:endParaRPr lang="en-US" altLang="zh-CN" dirty="0"/>
          </a:p>
          <a:p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]=max(</a:t>
            </a:r>
            <a:r>
              <a:rPr lang="en-US" altLang="zh-CN" dirty="0" err="1"/>
              <a:t>dp</a:t>
            </a:r>
            <a:r>
              <a:rPr lang="en-US" altLang="zh-CN" dirty="0"/>
              <a:t>[j])+a[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94329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FB1548-8773-C045-F405-EE91A0774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拓扑排序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1851EF-92D9-54ED-1E18-FAB12E6D87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然而，如何保证“无后效性”，即遍历到</a:t>
            </a:r>
            <a:r>
              <a:rPr lang="en-US" altLang="zh-CN" dirty="0" err="1"/>
              <a:t>i</a:t>
            </a:r>
            <a:r>
              <a:rPr lang="zh-CN" altLang="en-US" dirty="0"/>
              <a:t>时，所有的</a:t>
            </a:r>
            <a:r>
              <a:rPr lang="en-US" altLang="zh-CN" dirty="0" err="1"/>
              <a:t>dp</a:t>
            </a:r>
            <a:r>
              <a:rPr lang="en-US" altLang="zh-CN" dirty="0"/>
              <a:t>[j]</a:t>
            </a:r>
            <a:r>
              <a:rPr lang="zh-CN" altLang="en-US" dirty="0"/>
              <a:t>都是准备好的</a:t>
            </a:r>
            <a:endParaRPr lang="en-US" altLang="zh-CN" dirty="0"/>
          </a:p>
          <a:p>
            <a:r>
              <a:rPr lang="zh-CN" altLang="en-US" dirty="0"/>
              <a:t>按照拓扑排序的顺序做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、选取所有入度为</a:t>
            </a:r>
            <a:r>
              <a:rPr lang="en-US" altLang="zh-CN" dirty="0"/>
              <a:t>0</a:t>
            </a:r>
            <a:r>
              <a:rPr lang="zh-CN" altLang="en-US" dirty="0"/>
              <a:t>的点入队，并计算</a:t>
            </a:r>
            <a:r>
              <a:rPr lang="en-US" altLang="zh-CN" dirty="0" err="1"/>
              <a:t>dp</a:t>
            </a:r>
            <a:r>
              <a:rPr lang="zh-CN" altLang="en-US" dirty="0"/>
              <a:t>值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、不断选择队首的数并弹出，遍历这个点的所有边，更新指向的点的答案。同时删除这条边，如果删除边之后指向的那个点入度为</a:t>
            </a:r>
            <a:r>
              <a:rPr lang="en-US" altLang="zh-CN" dirty="0"/>
              <a:t>0</a:t>
            </a:r>
            <a:r>
              <a:rPr lang="zh-CN" altLang="en-US" dirty="0"/>
              <a:t>，则入队。</a:t>
            </a:r>
            <a:endParaRPr lang="en-US" altLang="zh-CN" dirty="0"/>
          </a:p>
          <a:p>
            <a:r>
              <a:rPr lang="zh-CN" altLang="en-US" dirty="0"/>
              <a:t>可以一边排序一边做（常见），也可以先排好序然后再做做。</a:t>
            </a:r>
            <a:endParaRPr lang="en-US" altLang="zh-CN" dirty="0"/>
          </a:p>
          <a:p>
            <a:r>
              <a:rPr lang="zh-CN" altLang="en-US" dirty="0"/>
              <a:t>需要保证是</a:t>
            </a:r>
            <a:r>
              <a:rPr lang="zh-CN" altLang="en-US" dirty="0">
                <a:solidFill>
                  <a:srgbClr val="FF0000"/>
                </a:solidFill>
              </a:rPr>
              <a:t>有向无环图（</a:t>
            </a:r>
            <a:r>
              <a:rPr lang="en-US" altLang="zh-CN" dirty="0">
                <a:solidFill>
                  <a:srgbClr val="FF0000"/>
                </a:solidFill>
              </a:rPr>
              <a:t>DAG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5376416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4FBE95-2D5E-83B3-FC53-1363D28FC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拓扑排序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1BF927-183A-0F4F-913B-3F30617DC0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不能有环，不然</a:t>
            </a:r>
            <a:r>
              <a:rPr lang="en-US" altLang="zh-CN" dirty="0"/>
              <a:t>……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B2791C2-B43B-323C-96CE-4FD8A783AD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25625"/>
            <a:ext cx="376310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2862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DF94FF-838B-EC9A-CDAB-DF08AE532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拓扑排序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17BF307-B12C-27EF-722F-4382D073C782}"/>
              </a:ext>
            </a:extLst>
          </p:cNvPr>
          <p:cNvSpPr txBox="1"/>
          <p:nvPr/>
        </p:nvSpPr>
        <p:spPr>
          <a:xfrm>
            <a:off x="5087152" y="1825625"/>
            <a:ext cx="54765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代码大概这么写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如果没听懂，后面学</a:t>
            </a:r>
            <a:r>
              <a:rPr lang="en-US" altLang="zh-CN" dirty="0" err="1"/>
              <a:t>dp</a:t>
            </a:r>
            <a:r>
              <a:rPr lang="zh-CN" altLang="en-US" dirty="0"/>
              <a:t>的时候会有更深的理解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ED1A58D-289F-F1BC-9594-94DE6D36C9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3528366" cy="364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231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FBBF8D-4A7D-6440-2939-0DF93C0C1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BCF8C1-6FC5-2D85-924A-47FE99A66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1113</a:t>
            </a:r>
          </a:p>
          <a:p>
            <a:r>
              <a:rPr lang="en-US" altLang="zh-CN" dirty="0"/>
              <a:t>1347</a:t>
            </a:r>
          </a:p>
          <a:p>
            <a:r>
              <a:rPr lang="en-US" altLang="zh-CN" dirty="0"/>
              <a:t>1685</a:t>
            </a:r>
          </a:p>
          <a:p>
            <a:r>
              <a:rPr lang="en-US" altLang="zh-CN" dirty="0"/>
              <a:t>3243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88357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6881B9-72BA-168B-6366-01C1FF1FF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最短路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474C38-2DCF-06B1-1D73-6C3E6C6E8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</a:t>
            </a:r>
            <a:r>
              <a:rPr lang="zh-CN" altLang="en-US" dirty="0"/>
              <a:t>个点</a:t>
            </a:r>
            <a:r>
              <a:rPr lang="en-US" altLang="zh-CN" dirty="0"/>
              <a:t>m</a:t>
            </a:r>
            <a:r>
              <a:rPr lang="zh-CN" altLang="en-US" dirty="0"/>
              <a:t>条边的有向</a:t>
            </a:r>
            <a:r>
              <a:rPr lang="en-US" altLang="zh-CN" dirty="0"/>
              <a:t>/</a:t>
            </a:r>
            <a:r>
              <a:rPr lang="zh-CN" altLang="en-US" dirty="0"/>
              <a:t>无向图，给定起点和终点，求两点之间最短路。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单源最短路：只有一个起点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多源最短路：有多个起点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59064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1586C2-ADB3-0668-4FF5-5D217E924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Floyd</a:t>
            </a:r>
            <a:r>
              <a:rPr lang="zh-CN" altLang="en-US" dirty="0"/>
              <a:t>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ABA028-DFBB-A619-6DAD-A2744EE20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用于求解多源最短路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d[</a:t>
            </a:r>
            <a:r>
              <a:rPr lang="en-US" altLang="zh-CN" dirty="0" err="1"/>
              <a:t>i</a:t>
            </a:r>
            <a:r>
              <a:rPr lang="en-US" altLang="zh-CN" dirty="0"/>
              <a:t>][j]</a:t>
            </a:r>
            <a:r>
              <a:rPr lang="zh-CN" altLang="en-US" dirty="0"/>
              <a:t>表示</a:t>
            </a:r>
            <a:r>
              <a:rPr lang="en-US" altLang="zh-CN" dirty="0" err="1"/>
              <a:t>i</a:t>
            </a:r>
            <a:r>
              <a:rPr lang="zh-CN" altLang="en-US" dirty="0"/>
              <a:t>到</a:t>
            </a:r>
            <a:r>
              <a:rPr lang="en-US" altLang="zh-CN" dirty="0"/>
              <a:t>j</a:t>
            </a:r>
            <a:r>
              <a:rPr lang="zh-CN" altLang="en-US" dirty="0"/>
              <a:t>的最短路</a:t>
            </a:r>
            <a:endParaRPr lang="en-US" altLang="zh-CN" dirty="0"/>
          </a:p>
          <a:p>
            <a:r>
              <a:rPr lang="zh-CN" altLang="en-US" dirty="0"/>
              <a:t>考虑一个</a:t>
            </a:r>
            <a:r>
              <a:rPr lang="en-US" altLang="zh-CN" dirty="0" err="1"/>
              <a:t>i</a:t>
            </a:r>
            <a:r>
              <a:rPr lang="en-US" altLang="zh-CN" dirty="0"/>
              <a:t>-&gt;k-&gt;j</a:t>
            </a:r>
            <a:r>
              <a:rPr lang="zh-CN" altLang="en-US" dirty="0"/>
              <a:t>的路径</a:t>
            </a:r>
            <a:endParaRPr lang="en-US" altLang="zh-CN" dirty="0"/>
          </a:p>
          <a:p>
            <a:r>
              <a:rPr lang="zh-CN" altLang="en-US" dirty="0"/>
              <a:t>如果</a:t>
            </a:r>
            <a:r>
              <a:rPr lang="en-US" altLang="zh-CN" dirty="0"/>
              <a:t>d[</a:t>
            </a:r>
            <a:r>
              <a:rPr lang="en-US" altLang="zh-CN" dirty="0" err="1"/>
              <a:t>i</a:t>
            </a:r>
            <a:r>
              <a:rPr lang="en-US" altLang="zh-CN" dirty="0"/>
              <a:t>][k]+d[k][j]&lt;d[</a:t>
            </a:r>
            <a:r>
              <a:rPr lang="en-US" altLang="zh-CN" dirty="0" err="1"/>
              <a:t>i</a:t>
            </a:r>
            <a:r>
              <a:rPr lang="en-US" altLang="zh-CN" dirty="0"/>
              <a:t>][j]</a:t>
            </a:r>
            <a:r>
              <a:rPr lang="zh-CN" altLang="en-US" dirty="0"/>
              <a:t>，则说明借道</a:t>
            </a:r>
            <a:r>
              <a:rPr lang="en-US" altLang="zh-CN" dirty="0"/>
              <a:t>k</a:t>
            </a:r>
            <a:r>
              <a:rPr lang="zh-CN" altLang="en-US" dirty="0"/>
              <a:t>可以走更短的路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本质是</a:t>
            </a:r>
            <a:r>
              <a:rPr lang="en-US" altLang="zh-CN" dirty="0"/>
              <a:t>DP</a:t>
            </a:r>
            <a:r>
              <a:rPr lang="zh-CN" altLang="en-US" dirty="0"/>
              <a:t>，</a:t>
            </a:r>
            <a:r>
              <a:rPr lang="en-US" altLang="zh-CN" dirty="0"/>
              <a:t>f[k][</a:t>
            </a:r>
            <a:r>
              <a:rPr lang="en-US" altLang="zh-CN" dirty="0" err="1"/>
              <a:t>i</a:t>
            </a:r>
            <a:r>
              <a:rPr lang="en-US" altLang="zh-CN" dirty="0"/>
              <a:t>][j]</a:t>
            </a:r>
            <a:r>
              <a:rPr lang="zh-CN" altLang="en-US" dirty="0"/>
              <a:t>表示只经过</a:t>
            </a:r>
            <a:r>
              <a:rPr lang="en-US" altLang="zh-CN" dirty="0"/>
              <a:t>1-k</a:t>
            </a:r>
            <a:r>
              <a:rPr lang="zh-CN" altLang="en-US" dirty="0"/>
              <a:t>的点（端点除外），从</a:t>
            </a:r>
            <a:r>
              <a:rPr lang="en-US" altLang="zh-CN" dirty="0" err="1"/>
              <a:t>i</a:t>
            </a:r>
            <a:r>
              <a:rPr lang="zh-CN" altLang="en-US" dirty="0"/>
              <a:t>走到</a:t>
            </a:r>
            <a:r>
              <a:rPr lang="en-US" altLang="zh-CN" dirty="0"/>
              <a:t>j</a:t>
            </a:r>
            <a:r>
              <a:rPr lang="zh-CN" altLang="en-US" dirty="0"/>
              <a:t>的最短路</a:t>
            </a:r>
            <a:endParaRPr lang="en-US" altLang="zh-CN" dirty="0"/>
          </a:p>
          <a:p>
            <a:r>
              <a:rPr lang="zh-CN" altLang="en-US" dirty="0"/>
              <a:t>复杂度较高，但好写。</a:t>
            </a:r>
            <a:endParaRPr lang="en-US" altLang="zh-CN" dirty="0"/>
          </a:p>
          <a:p>
            <a:r>
              <a:rPr lang="zh-CN" altLang="en-US" dirty="0"/>
              <a:t>适用于任何图（有向无向，边权正负），但最短路必须存在。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11588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644440-2C53-A960-0AF4-88A122F85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Floyd</a:t>
            </a:r>
            <a:r>
              <a:rPr lang="zh-CN" altLang="en-US" dirty="0"/>
              <a:t>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5EBDDA-B959-E7A6-C912-ED950236B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f[0][</a:t>
            </a:r>
            <a:r>
              <a:rPr lang="en-US" altLang="zh-CN" dirty="0" err="1"/>
              <a:t>i</a:t>
            </a:r>
            <a:r>
              <a:rPr lang="en-US" altLang="zh-CN" dirty="0"/>
              <a:t>][j] = </a:t>
            </a:r>
            <a:r>
              <a:rPr lang="zh-CN" altLang="en-US" dirty="0"/>
              <a:t>边权</a:t>
            </a:r>
            <a:r>
              <a:rPr lang="en-US" altLang="zh-CN" dirty="0"/>
              <a:t>/0/</a:t>
            </a:r>
            <a:r>
              <a:rPr lang="zh-CN" altLang="en-US" dirty="0"/>
              <a:t>正无穷</a:t>
            </a:r>
            <a:endParaRPr lang="en-US" altLang="zh-CN" dirty="0"/>
          </a:p>
          <a:p>
            <a:r>
              <a:rPr lang="en-US" altLang="zh-CN" dirty="0"/>
              <a:t>f[k][</a:t>
            </a:r>
            <a:r>
              <a:rPr lang="en-US" altLang="zh-CN" dirty="0" err="1"/>
              <a:t>i</a:t>
            </a:r>
            <a:r>
              <a:rPr lang="en-US" altLang="zh-CN" dirty="0"/>
              <a:t>][j] = min(f[k-1][</a:t>
            </a:r>
            <a:r>
              <a:rPr lang="en-US" altLang="zh-CN" dirty="0" err="1"/>
              <a:t>i</a:t>
            </a:r>
            <a:r>
              <a:rPr lang="en-US" altLang="zh-CN" dirty="0"/>
              <a:t>][j], f[k-1][</a:t>
            </a:r>
            <a:r>
              <a:rPr lang="en-US" altLang="zh-CN" dirty="0" err="1"/>
              <a:t>i</a:t>
            </a:r>
            <a:r>
              <a:rPr lang="en-US" altLang="zh-CN" dirty="0"/>
              <a:t>][k] + f[k-1][k][j])</a:t>
            </a:r>
          </a:p>
          <a:p>
            <a:endParaRPr lang="en-US" altLang="zh-CN" dirty="0"/>
          </a:p>
          <a:p>
            <a:r>
              <a:rPr lang="zh-CN" altLang="en-US" dirty="0"/>
              <a:t>更好写的写法：</a:t>
            </a:r>
            <a:r>
              <a:rPr lang="en-US" altLang="zh-CN" dirty="0"/>
              <a:t>f[x][y] = min(f[x][y], f[x][k] +f[k][y])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更容易记忆，注意先枚举</a:t>
            </a:r>
            <a:r>
              <a:rPr lang="en-US" altLang="zh-CN" dirty="0"/>
              <a:t>k</a:t>
            </a:r>
            <a:r>
              <a:rPr lang="zh-CN" altLang="en-US" dirty="0"/>
              <a:t>，正确性？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98608B2-F2F1-C8DE-DFD8-C57C93F1F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134" y="3700920"/>
            <a:ext cx="5936494" cy="150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971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9F9D8A-84A8-47FF-5A95-8DA5A17FB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4DADD5-74BA-B5A4-7DBD-232AA6B45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图是由若干给定的</a:t>
            </a:r>
            <a:r>
              <a:rPr lang="zh-CN" altLang="en-US" sz="3200" b="0" i="0" u="none" strike="noStrike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顶点</a:t>
            </a:r>
            <a:r>
              <a:rPr lang="zh-CN" altLang="en-US" sz="3200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及连接两顶点的</a:t>
            </a:r>
            <a:r>
              <a:rPr lang="zh-CN" altLang="en-US" sz="3200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边</a:t>
            </a:r>
            <a:r>
              <a:rPr lang="zh-CN" altLang="en-US" sz="3200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所构成的图形，这种图形通常用来描述某些事物之间的某种特定关系。顶点用于代表</a:t>
            </a:r>
            <a:r>
              <a:rPr lang="zh-CN" altLang="en-US" sz="3200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事物</a:t>
            </a:r>
            <a:r>
              <a:rPr lang="zh-CN" altLang="en-US" sz="3200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，连接两顶点的边则用于表示两个事物间具有这种</a:t>
            </a:r>
            <a:r>
              <a:rPr lang="zh-CN" altLang="en-US" sz="3200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关系</a:t>
            </a:r>
            <a:r>
              <a:rPr lang="zh-CN" altLang="en-US" sz="3200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。</a:t>
            </a:r>
            <a:endParaRPr lang="en-US" altLang="zh-CN" sz="3200" b="0" i="0" dirty="0">
              <a:solidFill>
                <a:srgbClr val="202122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endParaRPr lang="en-US" altLang="zh-CN" sz="3200" dirty="0">
              <a:solidFill>
                <a:srgbClr val="202122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zh-CN" altLang="en-US" dirty="0"/>
              <a:t>是一种多对多的数据结构</a:t>
            </a:r>
          </a:p>
          <a:p>
            <a:endParaRPr lang="zh-CN" altLang="en-US" sz="3200" dirty="0"/>
          </a:p>
        </p:txBody>
      </p:sp>
      <p:pic>
        <p:nvPicPr>
          <p:cNvPr id="1038" name="Picture 14">
            <a:extLst>
              <a:ext uri="{FF2B5EF4-FFF2-40B4-BE49-F238E27FC236}">
                <a16:creationId xmlns:a16="http://schemas.microsoft.com/office/drawing/2014/main" id="{F86EA32B-6D76-A2C2-9651-485A790FE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2484" y="3723843"/>
            <a:ext cx="2381250" cy="157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5D907B4-6CAB-9432-9D76-E62C1BA64F2F}"/>
              </a:ext>
            </a:extLst>
          </p:cNvPr>
          <p:cNvSpPr txBox="1"/>
          <p:nvPr/>
        </p:nvSpPr>
        <p:spPr>
          <a:xfrm>
            <a:off x="7384026" y="5279388"/>
            <a:ext cx="3519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0" i="0">
                <a:solidFill>
                  <a:srgbClr val="202122"/>
                </a:solidFill>
                <a:effectLst/>
                <a:highlight>
                  <a:srgbClr val="F8F9FA"/>
                </a:highlight>
                <a:latin typeface="Arial" panose="020B0604020202020204" pitchFamily="34" charset="0"/>
              </a:rPr>
              <a:t>一个由</a:t>
            </a:r>
            <a:r>
              <a:rPr lang="en-US" altLang="zh-CN" b="0" i="0">
                <a:solidFill>
                  <a:srgbClr val="202122"/>
                </a:solidFill>
                <a:effectLst/>
                <a:highlight>
                  <a:srgbClr val="F8F9FA"/>
                </a:highlight>
                <a:latin typeface="Arial" panose="020B0604020202020204" pitchFamily="34" charset="0"/>
              </a:rPr>
              <a:t>6</a:t>
            </a:r>
            <a:r>
              <a:rPr lang="zh-CN" altLang="en-US" b="0" i="0">
                <a:solidFill>
                  <a:srgbClr val="202122"/>
                </a:solidFill>
                <a:effectLst/>
                <a:highlight>
                  <a:srgbClr val="F8F9FA"/>
                </a:highlight>
                <a:latin typeface="Arial" panose="020B0604020202020204" pitchFamily="34" charset="0"/>
              </a:rPr>
              <a:t>个顶点和</a:t>
            </a:r>
            <a:r>
              <a:rPr lang="en-US" altLang="zh-CN" b="0" i="0">
                <a:solidFill>
                  <a:srgbClr val="202122"/>
                </a:solidFill>
                <a:effectLst/>
                <a:highlight>
                  <a:srgbClr val="F8F9FA"/>
                </a:highlight>
                <a:latin typeface="Arial" panose="020B0604020202020204" pitchFamily="34" charset="0"/>
              </a:rPr>
              <a:t>7</a:t>
            </a:r>
            <a:r>
              <a:rPr lang="zh-CN" altLang="en-US" b="0" i="0">
                <a:solidFill>
                  <a:srgbClr val="202122"/>
                </a:solidFill>
                <a:effectLst/>
                <a:highlight>
                  <a:srgbClr val="F8F9FA"/>
                </a:highlight>
                <a:latin typeface="Arial" panose="020B0604020202020204" pitchFamily="34" charset="0"/>
              </a:rPr>
              <a:t>条边组成的图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55012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7C8F92-1263-20BA-F890-129ABC620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Dijkstra</a:t>
            </a:r>
            <a:r>
              <a:rPr lang="zh-CN" altLang="en-US" dirty="0"/>
              <a:t>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21E233-10B1-1996-DE49-75D0601A6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用于求解单源最短路，且</a:t>
            </a:r>
            <a:r>
              <a:rPr lang="zh-CN" altLang="en-US" dirty="0">
                <a:solidFill>
                  <a:srgbClr val="FF0000"/>
                </a:solidFill>
              </a:rPr>
              <a:t>不能有负边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dis[x]</a:t>
            </a:r>
            <a:r>
              <a:rPr lang="zh-CN" altLang="en-US" dirty="0"/>
              <a:t>表示从起点</a:t>
            </a:r>
            <a:r>
              <a:rPr lang="en-US" altLang="zh-CN" dirty="0"/>
              <a:t>s</a:t>
            </a:r>
            <a:r>
              <a:rPr lang="zh-CN" altLang="en-US" dirty="0"/>
              <a:t>到</a:t>
            </a:r>
            <a:r>
              <a:rPr lang="en-US" altLang="zh-CN" dirty="0"/>
              <a:t>x</a:t>
            </a:r>
            <a:r>
              <a:rPr lang="zh-CN" altLang="en-US" dirty="0"/>
              <a:t>的最短路</a:t>
            </a:r>
            <a:endParaRPr lang="en-US" altLang="zh-CN" dirty="0"/>
          </a:p>
          <a:p>
            <a:r>
              <a:rPr lang="zh-CN" altLang="en-US" dirty="0"/>
              <a:t>初值</a:t>
            </a:r>
            <a:r>
              <a:rPr lang="en-US" altLang="zh-CN" dirty="0"/>
              <a:t>dis[s]=0,dis[</a:t>
            </a:r>
            <a:r>
              <a:rPr lang="en-US" altLang="zh-CN" dirty="0" err="1"/>
              <a:t>i</a:t>
            </a:r>
            <a:r>
              <a:rPr lang="en-US" altLang="zh-CN" dirty="0"/>
              <a:t>]=INF</a:t>
            </a:r>
          </a:p>
          <a:p>
            <a:r>
              <a:rPr lang="zh-CN" altLang="en-US" dirty="0"/>
              <a:t>首先先用起点的所有边更新所有和起点相邻的点</a:t>
            </a:r>
            <a:endParaRPr lang="en-US" altLang="zh-CN" dirty="0"/>
          </a:p>
          <a:p>
            <a:r>
              <a:rPr lang="zh-CN" altLang="en-US" dirty="0"/>
              <a:t>将这些相邻的点的最小值取出来，因为所有边都是正值，那么这些点里距离最小的那个一定不会再被更新到。</a:t>
            </a:r>
            <a:endParaRPr lang="en-US" altLang="zh-CN" dirty="0"/>
          </a:p>
          <a:p>
            <a:r>
              <a:rPr lang="zh-CN" altLang="en-US" dirty="0"/>
              <a:t>再用这个点的边去更新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用一个堆把距离最小的点提出来</a:t>
            </a:r>
            <a:endParaRPr lang="en-US" altLang="zh-CN" dirty="0"/>
          </a:p>
          <a:p>
            <a:r>
              <a:rPr lang="zh-CN" altLang="en-US" dirty="0"/>
              <a:t>本质是贪心，复杂度</a:t>
            </a:r>
            <a:r>
              <a:rPr lang="en-US" altLang="zh-CN" dirty="0"/>
              <a:t>O(</a:t>
            </a:r>
            <a:r>
              <a:rPr lang="en-US" altLang="zh-CN" dirty="0" err="1"/>
              <a:t>nlogn+m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21607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B15935-45D1-9B45-D863-FE29C0871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Bellman-Fold</a:t>
            </a:r>
            <a:r>
              <a:rPr lang="zh-CN" altLang="en-US" dirty="0"/>
              <a:t>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88F023-B723-7794-B2F2-6FEF8D0D73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求解单元最短路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定义松弛：对于一条边</a:t>
            </a:r>
            <a:r>
              <a:rPr lang="en-US" altLang="zh-CN" dirty="0"/>
              <a:t>(</a:t>
            </a:r>
            <a:r>
              <a:rPr lang="en-US" altLang="zh-CN" dirty="0" err="1"/>
              <a:t>u,v,w</a:t>
            </a:r>
            <a:r>
              <a:rPr lang="en-US" altLang="zh-CN" dirty="0"/>
              <a:t>)</a:t>
            </a:r>
            <a:r>
              <a:rPr lang="zh-CN" altLang="en-US" dirty="0"/>
              <a:t>，考察</a:t>
            </a:r>
            <a:r>
              <a:rPr lang="en-US" altLang="zh-CN" dirty="0"/>
              <a:t>dis[u]+w</a:t>
            </a:r>
            <a:r>
              <a:rPr lang="zh-CN" altLang="en-US" dirty="0"/>
              <a:t>和</a:t>
            </a:r>
            <a:r>
              <a:rPr lang="en-US" altLang="zh-CN" dirty="0"/>
              <a:t>dis[v]</a:t>
            </a:r>
            <a:r>
              <a:rPr lang="zh-CN" altLang="en-US" dirty="0"/>
              <a:t>的大小关系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算法很简单，说白了是对</a:t>
            </a:r>
            <a:r>
              <a:rPr lang="en-US" altLang="zh-CN" dirty="0"/>
              <a:t>m</a:t>
            </a:r>
            <a:r>
              <a:rPr lang="zh-CN" altLang="en-US" dirty="0"/>
              <a:t>条边松弛</a:t>
            </a:r>
            <a:r>
              <a:rPr lang="en-US" altLang="zh-CN" dirty="0"/>
              <a:t>n</a:t>
            </a:r>
            <a:r>
              <a:rPr lang="zh-CN" altLang="en-US" dirty="0"/>
              <a:t>次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因为一条最短路不可能超过</a:t>
            </a:r>
            <a:r>
              <a:rPr lang="en-US" altLang="zh-CN" dirty="0"/>
              <a:t>n-1</a:t>
            </a:r>
            <a:r>
              <a:rPr lang="zh-CN" altLang="en-US" dirty="0"/>
              <a:t>条边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28777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1800EA-5F3A-BFF3-2C93-E2B2E9298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SPFA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FA1798-A75D-BDD6-48FE-4D8C7198AF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38950" cy="2166272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用于求解单源最短路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本质是</a:t>
            </a:r>
            <a:r>
              <a:rPr lang="en-US" altLang="zh-CN" dirty="0"/>
              <a:t>Bellman-Ford</a:t>
            </a:r>
            <a:r>
              <a:rPr lang="zh-CN" altLang="en-US" dirty="0"/>
              <a:t>算法（基于</a:t>
            </a:r>
            <a:r>
              <a:rPr lang="zh-CN" altLang="en-US" dirty="0">
                <a:solidFill>
                  <a:srgbClr val="FF0000"/>
                </a:solidFill>
              </a:rPr>
              <a:t>松弛</a:t>
            </a:r>
            <a:r>
              <a:rPr lang="zh-CN" altLang="en-US" dirty="0"/>
              <a:t>操作）的队列优化版</a:t>
            </a:r>
            <a:endParaRPr lang="en-US" altLang="zh-CN" dirty="0"/>
          </a:p>
          <a:p>
            <a:r>
              <a:rPr lang="zh-CN" altLang="en-US" dirty="0"/>
              <a:t>用队列维护“哪些点需要更新”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7693EDB-A6D2-5D0A-6E28-67F4E1D510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7150" y="-79119"/>
            <a:ext cx="4514850" cy="337185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5CB82B33-2667-75CE-3061-21927BEE98F5}"/>
              </a:ext>
            </a:extLst>
          </p:cNvPr>
          <p:cNvSpPr txBox="1"/>
          <p:nvPr/>
        </p:nvSpPr>
        <p:spPr>
          <a:xfrm>
            <a:off x="838200" y="4178710"/>
            <a:ext cx="1101950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dirty="0"/>
              <a:t>更多用来判负环：最短路经过</a:t>
            </a:r>
            <a:r>
              <a:rPr lang="en-US" altLang="zh-CN" sz="2800" dirty="0"/>
              <a:t>n</a:t>
            </a:r>
            <a:r>
              <a:rPr lang="zh-CN" altLang="en-US" sz="2800" dirty="0"/>
              <a:t>条边（最短路最长只有</a:t>
            </a:r>
            <a:r>
              <a:rPr lang="en-US" altLang="zh-CN" sz="2800" dirty="0"/>
              <a:t>n-1</a:t>
            </a:r>
            <a:r>
              <a:rPr lang="zh-CN" altLang="en-US" sz="2800" dirty="0"/>
              <a:t>条边）</a:t>
            </a:r>
            <a:r>
              <a:rPr lang="en-US" altLang="zh-CN" sz="2800" dirty="0"/>
              <a:t>/</a:t>
            </a:r>
            <a:r>
              <a:rPr lang="zh-CN" altLang="en-US" sz="2800" dirty="0"/>
              <a:t>一个点入队</a:t>
            </a:r>
            <a:r>
              <a:rPr lang="en-US" altLang="zh-CN" sz="2800" dirty="0"/>
              <a:t>n</a:t>
            </a:r>
            <a:r>
              <a:rPr lang="zh-CN" altLang="en-US" sz="2800" dirty="0"/>
              <a:t>次（一个点最多被松弛</a:t>
            </a:r>
            <a:r>
              <a:rPr lang="en-US" altLang="zh-CN" sz="2800" dirty="0"/>
              <a:t>n-1</a:t>
            </a:r>
            <a:r>
              <a:rPr lang="zh-CN" altLang="en-US" sz="2800" dirty="0"/>
              <a:t>次）</a:t>
            </a:r>
            <a:endParaRPr lang="en-US" altLang="zh-CN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dirty="0"/>
              <a:t>以及差分约束</a:t>
            </a:r>
            <a:endParaRPr lang="en-US" altLang="zh-CN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dirty="0"/>
              <a:t>关于复杂度：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8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97CD39D-BCD4-2ABA-92A7-A95E2158A7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8319" y="5320483"/>
            <a:ext cx="6645216" cy="1104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4512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72AFF2-5BB1-B9C2-410A-513C6D146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AF038B-F0CA-010B-A384-73A19EC603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96CB357-9736-DD47-0A72-18DFCB26F9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00561"/>
            <a:ext cx="8364794" cy="5740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5877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6DA8B0-C15B-9139-D369-13492A10A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B1F6E1-BE1B-0E1A-4D53-3B38EBD53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1194</a:t>
            </a:r>
          </a:p>
          <a:p>
            <a:r>
              <a:rPr lang="en-US" altLang="zh-CN" dirty="0"/>
              <a:t>1195</a:t>
            </a:r>
          </a:p>
          <a:p>
            <a:r>
              <a:rPr lang="en-US" altLang="zh-CN" dirty="0"/>
              <a:t>1330</a:t>
            </a:r>
          </a:p>
          <a:p>
            <a:r>
              <a:rPr lang="en-US" altLang="zh-CN" dirty="0"/>
              <a:t>1346</a:t>
            </a:r>
          </a:p>
          <a:p>
            <a:r>
              <a:rPr lang="en-US" altLang="zh-CN" dirty="0"/>
              <a:t>1119</a:t>
            </a:r>
          </a:p>
          <a:p>
            <a:r>
              <a:rPr lang="en-US" altLang="zh-CN" dirty="0"/>
              <a:t>1197</a:t>
            </a:r>
          </a:p>
          <a:p>
            <a:r>
              <a:rPr lang="en-US" altLang="zh-CN" dirty="0"/>
              <a:t>1983</a:t>
            </a:r>
          </a:p>
          <a:p>
            <a:r>
              <a:rPr lang="en-US" altLang="zh-CN" dirty="0"/>
              <a:t>5663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52713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2D784E-2EA1-15FC-4F8B-9EC1825E6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03EA92-A7D9-2AE1-8626-B5F1CF3135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52303" cy="4351338"/>
          </a:xfrm>
        </p:spPr>
        <p:txBody>
          <a:bodyPr/>
          <a:lstStyle/>
          <a:p>
            <a:r>
              <a:rPr lang="zh-CN" altLang="en-US" dirty="0"/>
              <a:t>无根树：</a:t>
            </a:r>
            <a:r>
              <a:rPr lang="en-US" altLang="zh-CN" dirty="0"/>
              <a:t>n</a:t>
            </a:r>
            <a:r>
              <a:rPr lang="zh-CN" altLang="en-US" dirty="0"/>
              <a:t>个节点，</a:t>
            </a:r>
            <a:r>
              <a:rPr lang="en-US" altLang="zh-CN" dirty="0"/>
              <a:t>n-1</a:t>
            </a:r>
            <a:r>
              <a:rPr lang="zh-CN" altLang="en-US" dirty="0"/>
              <a:t>条无向边的联通无向图</a:t>
            </a:r>
            <a:endParaRPr lang="en-US" altLang="zh-CN" dirty="0"/>
          </a:p>
          <a:p>
            <a:r>
              <a:rPr lang="zh-CN" altLang="en-US" dirty="0"/>
              <a:t>指定一个节点为根，就变成有根树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概念：父亲、儿子、祖先、后代、深度、高度（所有节点的深度的最大值）、兄弟</a:t>
            </a:r>
            <a:endParaRPr lang="en-US" altLang="zh-CN" dirty="0"/>
          </a:p>
          <a:p>
            <a:r>
              <a:rPr lang="zh-CN" altLang="en-US" dirty="0"/>
              <a:t>子树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640F4C37-5093-9432-441E-E14EE2206F5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F9A84EB-3E0F-B1F6-D7C7-014AB664AC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5719" y="1690688"/>
            <a:ext cx="3490262" cy="3185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22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686C52-4103-2E61-FA65-DAEA3CFCD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并查集</a:t>
            </a:r>
            <a:r>
              <a:rPr lang="en-US" altLang="zh-CN" dirty="0"/>
              <a:t>——</a:t>
            </a:r>
            <a:r>
              <a:rPr lang="zh-CN" altLang="en-US" dirty="0"/>
              <a:t>一种基于树的神奇数据结构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27E38D-4E8E-AC8E-9CB7-25D06597A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用于管理元素所属集合的数据结构</a:t>
            </a:r>
            <a:endParaRPr lang="en-US" altLang="zh-CN" dirty="0"/>
          </a:p>
          <a:p>
            <a:r>
              <a:rPr lang="zh-CN" altLang="en-US" dirty="0"/>
              <a:t>每棵树代表一个集合，总共是一个森林</a:t>
            </a:r>
            <a:endParaRPr lang="en-US" altLang="zh-CN" dirty="0"/>
          </a:p>
          <a:p>
            <a:r>
              <a:rPr lang="zh-CN" altLang="en-US" dirty="0"/>
              <a:t>支持操作：</a:t>
            </a:r>
            <a:endParaRPr lang="en-US" altLang="zh-CN" dirty="0"/>
          </a:p>
          <a:p>
            <a:r>
              <a:rPr lang="zh-CN" altLang="en-US" dirty="0"/>
              <a:t>合并：合并两个元素所属的集合</a:t>
            </a:r>
            <a:endParaRPr lang="en-US" altLang="zh-CN" dirty="0"/>
          </a:p>
          <a:p>
            <a:r>
              <a:rPr lang="zh-CN" altLang="en-US" dirty="0"/>
              <a:t>查询：查询某个元素所属的集合，实际上是找对应根节点，通常是用来判断两个元素是否属于同一集合</a:t>
            </a:r>
            <a:endParaRPr lang="en-US" altLang="zh-CN" dirty="0"/>
          </a:p>
          <a:p>
            <a:r>
              <a:rPr lang="zh-CN" altLang="en-US" dirty="0"/>
              <a:t>复杂度近似认为是</a:t>
            </a:r>
            <a:r>
              <a:rPr lang="en-US" altLang="zh-CN" dirty="0"/>
              <a:t>O(1)</a:t>
            </a:r>
          </a:p>
          <a:p>
            <a:r>
              <a:rPr lang="zh-CN" altLang="en-US" dirty="0"/>
              <a:t>这个要画一下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361417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F00211-BEC1-E475-164A-B9C7BDCFC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DF118D-ECC4-C4BA-A26A-C7F5F77DC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EFFCF83-E3CF-4207-C406-F25F06DE6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2642"/>
            <a:ext cx="5436344" cy="2791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2447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F1877F-CF30-D0DD-EBD3-22D9B010A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最小生成树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C1D0F02-3136-EB43-DD5B-CBE99D26CA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12016" y="1737391"/>
            <a:ext cx="5208328" cy="4351338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8F1C84C-2394-4A98-BBAD-5F12BFA7E75E}"/>
              </a:ext>
            </a:extLst>
          </p:cNvPr>
          <p:cNvSpPr txBox="1"/>
          <p:nvPr/>
        </p:nvSpPr>
        <p:spPr>
          <a:xfrm>
            <a:off x="766916" y="1563329"/>
            <a:ext cx="52083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生成树：选</a:t>
            </a:r>
            <a:r>
              <a:rPr lang="en-US" altLang="zh-CN" sz="2400" dirty="0"/>
              <a:t>n-1</a:t>
            </a:r>
            <a:r>
              <a:rPr lang="zh-CN" altLang="en-US" sz="2400" dirty="0"/>
              <a:t>条边，变成一棵树（画一下）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最小生成树：所有生成树里面权值最小的一个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现实意义：一个基站，许多用户，给村里通网，两地之间联通需要花钱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4814398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E3EB00-2D3B-BB30-4442-8064EA0C7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Kruskal</a:t>
            </a:r>
            <a:r>
              <a:rPr lang="zh-CN" altLang="en-US" dirty="0"/>
              <a:t>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DC483A-3351-4786-2925-5F1BA5018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从边出发，考虑一种贪心：边从小到大选肯定不亏</a:t>
            </a:r>
            <a:endParaRPr lang="en-US" altLang="zh-CN" dirty="0"/>
          </a:p>
          <a:p>
            <a:r>
              <a:rPr lang="zh-CN" altLang="en-US" dirty="0"/>
              <a:t>什么时候不选这条边？两个点已经连通。考虑并查集的合并操作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实现：先对边按边权排序，再从小到大加边，并查集查询</a:t>
            </a:r>
            <a:r>
              <a:rPr lang="en-US" altLang="zh-CN" dirty="0"/>
              <a:t>/</a:t>
            </a:r>
            <a:r>
              <a:rPr lang="zh-CN" altLang="en-US" dirty="0"/>
              <a:t>合并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具体证明：归纳法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复杂度：</a:t>
            </a:r>
            <a:r>
              <a:rPr lang="en-US" altLang="zh-CN" dirty="0"/>
              <a:t>O(</a:t>
            </a:r>
            <a:r>
              <a:rPr lang="en-US" altLang="zh-CN" dirty="0" err="1"/>
              <a:t>mlogm</a:t>
            </a:r>
            <a:r>
              <a:rPr lang="en-US" altLang="zh-CN" dirty="0"/>
              <a:t>)</a:t>
            </a:r>
            <a:r>
              <a:rPr lang="zh-CN" altLang="en-US" dirty="0"/>
              <a:t>（</a:t>
            </a:r>
            <a:r>
              <a:rPr lang="en-US" altLang="zh-CN" dirty="0"/>
              <a:t>m</a:t>
            </a:r>
            <a:r>
              <a:rPr lang="zh-CN" altLang="en-US" dirty="0"/>
              <a:t>的数量级至少是</a:t>
            </a:r>
            <a:r>
              <a:rPr lang="en-US" altLang="zh-CN" dirty="0"/>
              <a:t>n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4614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1B647-9F8A-F617-DFA1-6ED87F1F5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基本概念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4A1C49-A702-D9AC-F9C5-9FD1F6D5E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点（节点、结点、顶点）</a:t>
            </a:r>
            <a:endParaRPr lang="en-US" altLang="zh-CN" dirty="0"/>
          </a:p>
          <a:p>
            <a:r>
              <a:rPr lang="zh-CN" altLang="en-US" dirty="0"/>
              <a:t>边（有向、无向）</a:t>
            </a:r>
            <a:endParaRPr lang="en-US" altLang="zh-CN" dirty="0"/>
          </a:p>
          <a:p>
            <a:r>
              <a:rPr lang="zh-CN" altLang="en-US" dirty="0"/>
              <a:t>边权（不止于长度）</a:t>
            </a:r>
            <a:endParaRPr lang="en-US" altLang="zh-CN" dirty="0"/>
          </a:p>
          <a:p>
            <a:r>
              <a:rPr lang="zh-CN" altLang="en-US" dirty="0"/>
              <a:t>度（入度、出度）</a:t>
            </a:r>
            <a:endParaRPr lang="en-US" altLang="zh-CN" dirty="0"/>
          </a:p>
          <a:p>
            <a:r>
              <a:rPr lang="zh-CN" altLang="en-US" dirty="0"/>
              <a:t>路径（对应边权的意义）</a:t>
            </a:r>
            <a:endParaRPr lang="en-US" altLang="zh-CN" dirty="0"/>
          </a:p>
          <a:p>
            <a:r>
              <a:rPr lang="zh-CN" altLang="en-US" dirty="0"/>
              <a:t>子图（导出子图（节点、边））</a:t>
            </a:r>
            <a:endParaRPr lang="en-US" altLang="zh-CN" dirty="0"/>
          </a:p>
          <a:p>
            <a:r>
              <a:rPr lang="zh-CN" altLang="en-US" dirty="0"/>
              <a:t>树（后面讲）</a:t>
            </a:r>
            <a:endParaRPr lang="en-US" altLang="zh-CN" dirty="0"/>
          </a:p>
          <a:p>
            <a:r>
              <a:rPr lang="zh-CN" altLang="en-US" dirty="0"/>
              <a:t>生成树</a:t>
            </a:r>
          </a:p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E4DBE8A-28C6-D4E1-0CE4-5394164D3D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4818" y="1206295"/>
            <a:ext cx="4838700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0636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DCD129-0190-74C8-78C6-B15E860CB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Prim</a:t>
            </a:r>
            <a:r>
              <a:rPr lang="zh-CN" altLang="en-US" dirty="0"/>
              <a:t>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F4B7F9-1F28-968E-DA71-BFA5ADEB11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从点出发，初始时只有点</a:t>
            </a:r>
            <a:r>
              <a:rPr lang="en-US" altLang="zh-CN" dirty="0"/>
              <a:t>1</a:t>
            </a:r>
          </a:p>
          <a:p>
            <a:r>
              <a:rPr lang="zh-CN" altLang="en-US" dirty="0"/>
              <a:t>找现有点相邻的所有点，选一个距离最小的加进来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跟最短路有点像，也是用堆维护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证明：归纳法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复杂度：</a:t>
            </a:r>
            <a:r>
              <a:rPr lang="en-US" altLang="zh-CN" dirty="0"/>
              <a:t>O((</a:t>
            </a:r>
            <a:r>
              <a:rPr lang="en-US" altLang="zh-CN" dirty="0" err="1"/>
              <a:t>n+m</a:t>
            </a:r>
            <a:r>
              <a:rPr lang="en-US" altLang="zh-CN" dirty="0"/>
              <a:t>)</a:t>
            </a:r>
            <a:r>
              <a:rPr lang="en-US" altLang="zh-CN" dirty="0" err="1"/>
              <a:t>logn</a:t>
            </a:r>
            <a:r>
              <a:rPr lang="en-US" altLang="zh-CN" dirty="0"/>
              <a:t>)</a:t>
            </a:r>
            <a:r>
              <a:rPr lang="zh-CN" altLang="en-US" dirty="0"/>
              <a:t>（二叉堆）</a:t>
            </a:r>
          </a:p>
        </p:txBody>
      </p:sp>
    </p:spTree>
    <p:extLst>
      <p:ext uri="{BB962C8B-B14F-4D97-AF65-F5344CB8AC3E}">
        <p14:creationId xmlns:p14="http://schemas.microsoft.com/office/powerpoint/2010/main" val="25699986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CD882B-5AA7-CEF5-4CE3-EC47BF645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最小生成树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500D5B7-41E8-3C10-89D8-0E3DD64156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拿上面的图画一下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暑假牛客第二场 </a:t>
                </a:r>
                <a:r>
                  <a:rPr lang="en-US" altLang="zh-CN" dirty="0"/>
                  <a:t>B</a:t>
                </a:r>
                <a:r>
                  <a:rPr lang="zh-CN" altLang="en-US" dirty="0"/>
                  <a:t>：</a:t>
                </a:r>
                <a:endParaRPr lang="en-US" altLang="zh-CN" dirty="0"/>
              </a:p>
              <a:p>
                <a:r>
                  <a:rPr lang="zh-CN" altLang="en-US" dirty="0"/>
                  <a:t>给一个图，有</a:t>
                </a:r>
                <a:r>
                  <a:rPr lang="en-US" altLang="zh-CN" dirty="0"/>
                  <a:t>q</a:t>
                </a:r>
                <a:r>
                  <a:rPr lang="zh-CN" altLang="en-US" dirty="0"/>
                  <a:t>次查询，每次查询给</a:t>
                </a:r>
                <a:r>
                  <a:rPr lang="en-US" altLang="zh-CN" dirty="0"/>
                  <a:t>k</a:t>
                </a:r>
                <a:r>
                  <a:rPr lang="zh-CN" altLang="en-US" dirty="0"/>
                  <a:t>个点，求包含着</a:t>
                </a:r>
                <a:r>
                  <a:rPr lang="en-US" altLang="zh-CN" dirty="0"/>
                  <a:t>k</a:t>
                </a:r>
                <a:r>
                  <a:rPr lang="zh-CN" altLang="en-US" dirty="0"/>
                  <a:t>个点的最小生成树。</a:t>
                </a:r>
                <a:r>
                  <a:rPr lang="en-US" altLang="zh-CN" dirty="0"/>
                  <a:t>n&lt;=1e5, m&lt;=1e5, </a:t>
                </a:r>
                <a:r>
                  <a:rPr lang="en-US" altLang="zh-CN" dirty="0" err="1"/>
                  <a:t>Σk</a:t>
                </a:r>
                <a:r>
                  <a:rPr lang="en-US" altLang="zh-CN" dirty="0"/>
                  <a:t>&lt;=1e5</a:t>
                </a:r>
              </a:p>
              <a:p>
                <a:endParaRPr lang="en-US" altLang="zh-CN" dirty="0"/>
              </a:p>
              <a:p>
                <a:r>
                  <a:rPr lang="zh-CN" altLang="en-US" dirty="0"/>
                  <a:t>根号分治，对边预处理排序，复杂度</a:t>
                </a:r>
                <a:r>
                  <a:rPr lang="en-US" altLang="zh-CN" dirty="0"/>
                  <a:t>O(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mlogm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+ 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n</m:t>
                    </m:r>
                    <m:rad>
                      <m:radPr>
                        <m:degHide m:val="on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n</m:t>
                        </m:r>
                      </m:e>
                    </m:rad>
                  </m:oMath>
                </a14:m>
                <a:r>
                  <a:rPr lang="en-US" altLang="zh-CN" dirty="0"/>
                  <a:t>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500D5B7-41E8-3C10-89D8-0E3DD64156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26610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5FB3F0-BBE8-FA85-7AEB-2A60384B1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缩点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7A861B-E19F-1366-778F-70F4BEF3F6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强连通分量：对于一个有向图，他的一个生成子图，若该点所有点都能到其他任何点，称这个子图是强连通的。</a:t>
            </a:r>
            <a:endParaRPr lang="en-US" altLang="zh-CN" dirty="0"/>
          </a:p>
          <a:p>
            <a:r>
              <a:rPr lang="zh-CN" altLang="en-US" dirty="0"/>
              <a:t>具体来说，大部分情况都是一个有向环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DFS</a:t>
            </a:r>
            <a:r>
              <a:rPr lang="zh-CN" altLang="en-US" dirty="0"/>
              <a:t>树：对于一个图，每个点只访问一次地进行</a:t>
            </a:r>
            <a:r>
              <a:rPr lang="en-US" altLang="zh-CN" dirty="0"/>
              <a:t>DFS</a:t>
            </a:r>
            <a:r>
              <a:rPr lang="zh-CN" altLang="en-US" dirty="0"/>
              <a:t>，形成的一个树形结构。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定理：无向图的</a:t>
            </a:r>
            <a:r>
              <a:rPr lang="en-US" altLang="zh-CN" dirty="0"/>
              <a:t>DFS</a:t>
            </a:r>
            <a:r>
              <a:rPr lang="zh-CN" altLang="en-US" dirty="0"/>
              <a:t>树只有返祖边，没有横叉边</a:t>
            </a:r>
          </a:p>
        </p:txBody>
      </p:sp>
    </p:spTree>
    <p:extLst>
      <p:ext uri="{BB962C8B-B14F-4D97-AF65-F5344CB8AC3E}">
        <p14:creationId xmlns:p14="http://schemas.microsoft.com/office/powerpoint/2010/main" val="14571074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A18F4B-91F1-0983-774F-48F773C91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Tarjan</a:t>
            </a:r>
            <a:r>
              <a:rPr lang="zh-CN" altLang="en-US"/>
              <a:t>缩点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BB7F0B-2F82-4B6F-30B3-CB6837A23F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定义</a:t>
            </a:r>
            <a:r>
              <a:rPr lang="en-US" altLang="zh-CN" dirty="0" err="1"/>
              <a:t>dfn</a:t>
            </a:r>
            <a:r>
              <a:rPr lang="en-US" altLang="zh-CN" dirty="0"/>
              <a:t>[x]</a:t>
            </a:r>
            <a:r>
              <a:rPr lang="zh-CN" altLang="en-US" dirty="0"/>
              <a:t>表示</a:t>
            </a:r>
            <a:r>
              <a:rPr lang="en-US" altLang="zh-CN" dirty="0"/>
              <a:t>x</a:t>
            </a:r>
            <a:r>
              <a:rPr lang="zh-CN" altLang="en-US" dirty="0"/>
              <a:t>是</a:t>
            </a:r>
            <a:r>
              <a:rPr lang="en-US" altLang="zh-CN" dirty="0" err="1"/>
              <a:t>dfs</a:t>
            </a:r>
            <a:r>
              <a:rPr lang="zh-CN" altLang="en-US" dirty="0"/>
              <a:t>中第几个被访问到的点（时间戳）</a:t>
            </a:r>
            <a:endParaRPr lang="en-US" altLang="zh-CN" dirty="0"/>
          </a:p>
          <a:p>
            <a:r>
              <a:rPr lang="zh-CN" altLang="en-US" dirty="0"/>
              <a:t>定义</a:t>
            </a:r>
            <a:r>
              <a:rPr lang="en-US" altLang="zh-CN" dirty="0"/>
              <a:t>low[x]</a:t>
            </a:r>
            <a:r>
              <a:rPr lang="zh-CN" altLang="en-US" dirty="0"/>
              <a:t>表示点</a:t>
            </a:r>
            <a:r>
              <a:rPr lang="en-US" altLang="zh-CN" dirty="0"/>
              <a:t>x</a:t>
            </a:r>
            <a:r>
              <a:rPr lang="zh-CN" altLang="en-US" dirty="0"/>
              <a:t>及其子树中，经过最多一条返祖边能到达的点的</a:t>
            </a:r>
            <a:r>
              <a:rPr lang="en-US" altLang="zh-CN" dirty="0" err="1"/>
              <a:t>dfn</a:t>
            </a:r>
            <a:r>
              <a:rPr lang="en-US" altLang="zh-CN" dirty="0"/>
              <a:t>[x]</a:t>
            </a:r>
            <a:r>
              <a:rPr lang="zh-CN" altLang="en-US" dirty="0"/>
              <a:t>的最小值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更新分两种情况讨论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定理：有向图只有返祖边会产生强连通分量</a:t>
            </a:r>
          </a:p>
        </p:txBody>
      </p:sp>
    </p:spTree>
    <p:extLst>
      <p:ext uri="{BB962C8B-B14F-4D97-AF65-F5344CB8AC3E}">
        <p14:creationId xmlns:p14="http://schemas.microsoft.com/office/powerpoint/2010/main" val="32316803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1BB906-35B2-1C07-2344-EEDE1A92E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缩点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62AD15-A06A-460A-F00C-79653432A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作用：对于某些题目，如果边可以被走若干次，显然可以把整个环的分值都获得，那么整个环就可以看做一个点，其分值是所有点的和，可以避免在环中绕来绕去</a:t>
            </a:r>
          </a:p>
        </p:txBody>
      </p:sp>
    </p:spTree>
    <p:extLst>
      <p:ext uri="{BB962C8B-B14F-4D97-AF65-F5344CB8AC3E}">
        <p14:creationId xmlns:p14="http://schemas.microsoft.com/office/powerpoint/2010/main" val="29026930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DB9023-8E0D-F8FD-E226-BE5A0D259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最近公共祖先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64BC99-2D31-ED72-D1C1-15D09D4A2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概念：正如名字所说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求法：倍增、</a:t>
            </a:r>
            <a:r>
              <a:rPr lang="en-US" altLang="zh-CN" dirty="0" err="1"/>
              <a:t>tarjan</a:t>
            </a:r>
            <a:r>
              <a:rPr lang="en-US" altLang="zh-CN" dirty="0"/>
              <a:t>……</a:t>
            </a:r>
          </a:p>
          <a:p>
            <a:endParaRPr lang="en-US" altLang="zh-CN" dirty="0"/>
          </a:p>
          <a:p>
            <a:r>
              <a:rPr lang="zh-CN" altLang="en-US" dirty="0"/>
              <a:t>简单介绍一下倍增</a:t>
            </a:r>
          </a:p>
        </p:txBody>
      </p:sp>
    </p:spTree>
    <p:extLst>
      <p:ext uri="{BB962C8B-B14F-4D97-AF65-F5344CB8AC3E}">
        <p14:creationId xmlns:p14="http://schemas.microsoft.com/office/powerpoint/2010/main" val="34295954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F5AB9E-15FB-9DF6-88B2-0AA43CC00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最近公共祖先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4E7A58-C6ED-FFB4-78CB-D5BE66EEA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想一个朴素求法：先让</a:t>
            </a:r>
            <a:r>
              <a:rPr lang="en-US" altLang="zh-CN" dirty="0"/>
              <a:t>x y</a:t>
            </a:r>
            <a:r>
              <a:rPr lang="zh-CN" altLang="en-US" dirty="0"/>
              <a:t>中较深的那一个往上跳到与另一个同深度，然后一起往上跳知道相遇</a:t>
            </a:r>
            <a:endParaRPr lang="en-US" altLang="zh-CN" dirty="0"/>
          </a:p>
          <a:p>
            <a:r>
              <a:rPr lang="zh-CN" altLang="en-US" dirty="0"/>
              <a:t>跳的太慢了，能不能快点？</a:t>
            </a:r>
            <a:endParaRPr lang="en-US" altLang="zh-CN" dirty="0"/>
          </a:p>
          <a:p>
            <a:r>
              <a:rPr lang="zh-CN" altLang="en-US" dirty="0"/>
              <a:t>用倍增去维护，可以只需要跳</a:t>
            </a:r>
            <a:r>
              <a:rPr lang="en-US" altLang="zh-CN" dirty="0"/>
              <a:t>log</a:t>
            </a:r>
            <a:r>
              <a:rPr lang="zh-CN" altLang="en-US" dirty="0"/>
              <a:t>次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维护每个节点向上跳</a:t>
            </a:r>
            <a:r>
              <a:rPr lang="en-US" altLang="zh-CN" dirty="0"/>
              <a:t>2^i</a:t>
            </a:r>
            <a:r>
              <a:rPr lang="zh-CN" altLang="en-US" dirty="0"/>
              <a:t>步到达的祖先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正确性保证：二进制数表示是唯一的</a:t>
            </a:r>
          </a:p>
        </p:txBody>
      </p:sp>
    </p:spTree>
    <p:extLst>
      <p:ext uri="{BB962C8B-B14F-4D97-AF65-F5344CB8AC3E}">
        <p14:creationId xmlns:p14="http://schemas.microsoft.com/office/powerpoint/2010/main" val="22446891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7819DC-CAA3-2D22-37E6-067AB4367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最近公共祖先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F5C0F-86C9-D706-FD3F-501DAA84C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首先，将较深的那一个跳到与另一个同深度，利用二进制可以</a:t>
            </a:r>
            <a:r>
              <a:rPr lang="en-US" altLang="zh-CN" dirty="0"/>
              <a:t>log</a:t>
            </a:r>
            <a:r>
              <a:rPr lang="zh-CN" altLang="en-US" dirty="0"/>
              <a:t>次跳到</a:t>
            </a:r>
            <a:endParaRPr lang="en-US" altLang="zh-CN" dirty="0"/>
          </a:p>
          <a:p>
            <a:r>
              <a:rPr lang="zh-CN" altLang="en-US" dirty="0"/>
              <a:t>然后，两个点一起跳，从大到小枚举</a:t>
            </a:r>
            <a:r>
              <a:rPr lang="en-US" altLang="zh-CN" dirty="0" err="1"/>
              <a:t>i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zh-CN" altLang="en-US" dirty="0"/>
              <a:t>如果跳到了同一个点，那么就跳过了或者刚好跳到，就不跳</a:t>
            </a:r>
            <a:endParaRPr lang="en-US" altLang="zh-CN" dirty="0"/>
          </a:p>
          <a:p>
            <a:r>
              <a:rPr lang="zh-CN" altLang="en-US" dirty="0"/>
              <a:t>如果跳到的不是同一个点，说明跳少了，就跳。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最后就会跳到刚好差一步到最近公共祖先的位置</a:t>
            </a:r>
          </a:p>
        </p:txBody>
      </p:sp>
    </p:spTree>
    <p:extLst>
      <p:ext uri="{BB962C8B-B14F-4D97-AF65-F5344CB8AC3E}">
        <p14:creationId xmlns:p14="http://schemas.microsoft.com/office/powerpoint/2010/main" val="904820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E1FE7-67F4-0157-B99C-8DDBAC6F0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310269-1DCD-C1D9-721B-68AA2ADF82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729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530707-05B6-66E1-F04D-9FE2B812C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图的存储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1D00E1-301B-8B2E-A9F2-E579ED818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把所有点列出来→邻接矩阵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把所有边存下来→邻接表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优化一下：</a:t>
            </a:r>
            <a:r>
              <a:rPr lang="zh-CN" altLang="en-US" dirty="0">
                <a:solidFill>
                  <a:srgbClr val="FF0000"/>
                </a:solidFill>
              </a:rPr>
              <a:t>链</a:t>
            </a:r>
            <a:r>
              <a:rPr lang="zh-CN" altLang="en-US" dirty="0"/>
              <a:t>式前向星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5435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142D95-0155-13BE-D02D-08E72445D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邻接矩阵</a:t>
            </a:r>
          </a:p>
        </p:txBody>
      </p:sp>
      <p:graphicFrame>
        <p:nvGraphicFramePr>
          <p:cNvPr id="5" name="内容占位符 4">
            <a:extLst>
              <a:ext uri="{FF2B5EF4-FFF2-40B4-BE49-F238E27FC236}">
                <a16:creationId xmlns:a16="http://schemas.microsoft.com/office/drawing/2014/main" id="{D161B2EF-7CD2-C9CC-3F07-13F918FEAF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0528714"/>
              </p:ext>
            </p:extLst>
          </p:nvPr>
        </p:nvGraphicFramePr>
        <p:xfrm>
          <a:off x="838200" y="3666925"/>
          <a:ext cx="4267200" cy="12268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83904703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8503113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36461422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68444547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14970664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29218479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964591869"/>
                    </a:ext>
                  </a:extLst>
                </a:gridCol>
              </a:tblGrid>
              <a:tr h="175260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2185138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04579421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24966625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64353483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3160467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10388521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84186066"/>
                  </a:ext>
                </a:extLst>
              </a:tr>
            </a:tbl>
          </a:graphicData>
        </a:graphic>
      </p:graphicFrame>
      <p:pic>
        <p:nvPicPr>
          <p:cNvPr id="4" name="图片 3">
            <a:extLst>
              <a:ext uri="{FF2B5EF4-FFF2-40B4-BE49-F238E27FC236}">
                <a16:creationId xmlns:a16="http://schemas.microsoft.com/office/drawing/2014/main" id="{DF42567D-E589-9CC4-FA86-A23017AF39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6599" y="1481598"/>
            <a:ext cx="4838700" cy="48387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C2C2D82-386F-0C91-7242-5689E930BA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4384406" cy="128953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A3563DAC-E53A-69B6-017D-78516F6DBE03}"/>
              </a:ext>
            </a:extLst>
          </p:cNvPr>
          <p:cNvSpPr txBox="1"/>
          <p:nvPr/>
        </p:nvSpPr>
        <p:spPr>
          <a:xfrm>
            <a:off x="838200" y="5161935"/>
            <a:ext cx="6427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缺点：需要</a:t>
            </a:r>
            <a:r>
              <a:rPr lang="en-US" altLang="zh-CN" dirty="0"/>
              <a:t>O(n^2)</a:t>
            </a:r>
            <a:r>
              <a:rPr lang="zh-CN" altLang="en-US" dirty="0"/>
              <a:t>的空间复杂度、浪费太多、遍历太慢</a:t>
            </a:r>
          </a:p>
        </p:txBody>
      </p:sp>
    </p:spTree>
    <p:extLst>
      <p:ext uri="{BB962C8B-B14F-4D97-AF65-F5344CB8AC3E}">
        <p14:creationId xmlns:p14="http://schemas.microsoft.com/office/powerpoint/2010/main" val="3789112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6CD24D-BD70-F743-AF52-395057A4E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邻接表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49CB3A23-E68B-DB2C-E350-778707E279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5156" y="2078642"/>
            <a:ext cx="4419983" cy="1546994"/>
          </a:xfr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DA8560E7-3BBA-EF9E-BAA5-0189D8C6CB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6599" y="1481598"/>
            <a:ext cx="4838700" cy="48387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B4160B3A-6AAF-F969-11E0-278A19D045FF}"/>
              </a:ext>
            </a:extLst>
          </p:cNvPr>
          <p:cNvSpPr txBox="1"/>
          <p:nvPr/>
        </p:nvSpPr>
        <p:spPr>
          <a:xfrm>
            <a:off x="1005156" y="1690688"/>
            <a:ext cx="5159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存储从每个节点出发的边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6041F25-1D1E-D698-C91D-23CD89F2D9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156" y="3625636"/>
            <a:ext cx="5212532" cy="96020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125047A-8A39-7DD4-B34B-A5EAAB8CB0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6458" y="5167312"/>
            <a:ext cx="2636748" cy="25148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10FE826-27EA-9FF8-97AB-AC3D0A0160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0012" y="5505667"/>
            <a:ext cx="2613887" cy="80779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6A5556DD-0826-551D-C6DE-7D868EBAEBE5}"/>
              </a:ext>
            </a:extLst>
          </p:cNvPr>
          <p:cNvSpPr txBox="1"/>
          <p:nvPr/>
        </p:nvSpPr>
        <p:spPr>
          <a:xfrm>
            <a:off x="976458" y="4748981"/>
            <a:ext cx="483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我个人喜欢这么写</a:t>
            </a:r>
          </a:p>
        </p:txBody>
      </p:sp>
    </p:spTree>
    <p:extLst>
      <p:ext uri="{BB962C8B-B14F-4D97-AF65-F5344CB8AC3E}">
        <p14:creationId xmlns:p14="http://schemas.microsoft.com/office/powerpoint/2010/main" val="1728127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552FF0-F00A-0DA9-FA11-E3074B9F4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链式前向星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86E564-FE9D-E3BB-F45C-2EA83A8C0A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41856" cy="4351338"/>
          </a:xfrm>
        </p:spPr>
        <p:txBody>
          <a:bodyPr/>
          <a:lstStyle/>
          <a:p>
            <a:r>
              <a:rPr lang="zh-CN" altLang="en-US" dirty="0"/>
              <a:t>本质上和邻接表没有区别，都是存每个节点出发的所有边</a:t>
            </a:r>
            <a:endParaRPr lang="en-US" altLang="zh-CN" dirty="0"/>
          </a:p>
          <a:p>
            <a:r>
              <a:rPr lang="zh-CN" altLang="en-US" dirty="0"/>
              <a:t>本质是链表（要画图看）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05153A2-7FF2-0A6B-E91F-424F27AA25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0056" y="1825625"/>
            <a:ext cx="4035707" cy="403570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8CE3C04-7944-5250-38EB-13892E683B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694" y="3234062"/>
            <a:ext cx="2804403" cy="316257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1B28801-E8AF-9794-9A94-9042C39AB0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5652" y="3234062"/>
            <a:ext cx="3558848" cy="929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495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A46F8E66-E156-16D8-BEAB-7F40EA1615BB}"/>
                  </a:ext>
                </a:extLst>
              </p14:cNvPr>
              <p14:cNvContentPartPr/>
              <p14:nvPr/>
            </p14:nvContentPartPr>
            <p14:xfrm>
              <a:off x="-540979" y="5289461"/>
              <a:ext cx="360" cy="360"/>
            </p14:xfrm>
          </p:contentPart>
        </mc:Choice>
        <mc:Fallback xmlns=""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A46F8E66-E156-16D8-BEAB-7F40EA1615B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549619" y="5280821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9" name="图片 18">
            <a:extLst>
              <a:ext uri="{FF2B5EF4-FFF2-40B4-BE49-F238E27FC236}">
                <a16:creationId xmlns:a16="http://schemas.microsoft.com/office/drawing/2014/main" id="{51C0B2D2-E428-58A9-322E-28E9B05D82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3850" y="204047"/>
            <a:ext cx="4035707" cy="403570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0" name="墨迹 19">
                <a:extLst>
                  <a:ext uri="{FF2B5EF4-FFF2-40B4-BE49-F238E27FC236}">
                    <a16:creationId xmlns:a16="http://schemas.microsoft.com/office/drawing/2014/main" id="{4D712618-904A-A5FE-E076-7A33E017E71A}"/>
                  </a:ext>
                </a:extLst>
              </p14:cNvPr>
              <p14:cNvContentPartPr/>
              <p14:nvPr/>
            </p14:nvContentPartPr>
            <p14:xfrm>
              <a:off x="2586701" y="361421"/>
              <a:ext cx="786240" cy="525240"/>
            </p14:xfrm>
          </p:contentPart>
        </mc:Choice>
        <mc:Fallback xmlns="">
          <p:pic>
            <p:nvPicPr>
              <p:cNvPr id="20" name="墨迹 19">
                <a:extLst>
                  <a:ext uri="{FF2B5EF4-FFF2-40B4-BE49-F238E27FC236}">
                    <a16:creationId xmlns:a16="http://schemas.microsoft.com/office/drawing/2014/main" id="{4D712618-904A-A5FE-E076-7A33E017E71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578061" y="352781"/>
                <a:ext cx="803880" cy="54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1" name="墨迹 20">
                <a:extLst>
                  <a:ext uri="{FF2B5EF4-FFF2-40B4-BE49-F238E27FC236}">
                    <a16:creationId xmlns:a16="http://schemas.microsoft.com/office/drawing/2014/main" id="{07A070CC-BC58-6364-75D0-7937F12ACCDA}"/>
                  </a:ext>
                </a:extLst>
              </p14:cNvPr>
              <p14:cNvContentPartPr/>
              <p14:nvPr/>
            </p14:nvContentPartPr>
            <p14:xfrm>
              <a:off x="4029581" y="304181"/>
              <a:ext cx="837000" cy="514800"/>
            </p14:xfrm>
          </p:contentPart>
        </mc:Choice>
        <mc:Fallback xmlns="">
          <p:pic>
            <p:nvPicPr>
              <p:cNvPr id="21" name="墨迹 20">
                <a:extLst>
                  <a:ext uri="{FF2B5EF4-FFF2-40B4-BE49-F238E27FC236}">
                    <a16:creationId xmlns:a16="http://schemas.microsoft.com/office/drawing/2014/main" id="{07A070CC-BC58-6364-75D0-7937F12ACCD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020941" y="295541"/>
                <a:ext cx="854640" cy="532440"/>
              </a:xfrm>
              <a:prstGeom prst="rect">
                <a:avLst/>
              </a:prstGeom>
            </p:spPr>
          </p:pic>
        </mc:Fallback>
      </mc:AlternateContent>
      <p:grpSp>
        <p:nvGrpSpPr>
          <p:cNvPr id="32" name="组合 31">
            <a:extLst>
              <a:ext uri="{FF2B5EF4-FFF2-40B4-BE49-F238E27FC236}">
                <a16:creationId xmlns:a16="http://schemas.microsoft.com/office/drawing/2014/main" id="{5D872DB6-5E44-B359-E1D5-4E87DE4BC0C9}"/>
              </a:ext>
            </a:extLst>
          </p:cNvPr>
          <p:cNvGrpSpPr/>
          <p:nvPr/>
        </p:nvGrpSpPr>
        <p:grpSpPr>
          <a:xfrm>
            <a:off x="4896101" y="540701"/>
            <a:ext cx="658080" cy="232920"/>
            <a:chOff x="4896101" y="540701"/>
            <a:chExt cx="658080" cy="232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30" name="墨迹 29">
                  <a:extLst>
                    <a:ext uri="{FF2B5EF4-FFF2-40B4-BE49-F238E27FC236}">
                      <a16:creationId xmlns:a16="http://schemas.microsoft.com/office/drawing/2014/main" id="{559FE384-0693-C5FB-413D-C11138EEBF97}"/>
                    </a:ext>
                  </a:extLst>
                </p14:cNvPr>
                <p14:cNvContentPartPr/>
                <p14:nvPr/>
              </p14:nvContentPartPr>
              <p14:xfrm>
                <a:off x="4896101" y="627461"/>
                <a:ext cx="559800" cy="11880"/>
              </p14:xfrm>
            </p:contentPart>
          </mc:Choice>
          <mc:Fallback xmlns="">
            <p:pic>
              <p:nvPicPr>
                <p:cNvPr id="30" name="墨迹 29">
                  <a:extLst>
                    <a:ext uri="{FF2B5EF4-FFF2-40B4-BE49-F238E27FC236}">
                      <a16:creationId xmlns:a16="http://schemas.microsoft.com/office/drawing/2014/main" id="{559FE384-0693-C5FB-413D-C11138EEBF97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887461" y="618461"/>
                  <a:ext cx="57744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1" name="墨迹 30">
                  <a:extLst>
                    <a:ext uri="{FF2B5EF4-FFF2-40B4-BE49-F238E27FC236}">
                      <a16:creationId xmlns:a16="http://schemas.microsoft.com/office/drawing/2014/main" id="{CF610D89-4075-2E13-C2DF-8EF2EDA14FD3}"/>
                    </a:ext>
                  </a:extLst>
                </p14:cNvPr>
                <p14:cNvContentPartPr/>
                <p14:nvPr/>
              </p14:nvContentPartPr>
              <p14:xfrm>
                <a:off x="5297501" y="540701"/>
                <a:ext cx="256680" cy="232920"/>
              </p14:xfrm>
            </p:contentPart>
          </mc:Choice>
          <mc:Fallback xmlns="">
            <p:pic>
              <p:nvPicPr>
                <p:cNvPr id="31" name="墨迹 30">
                  <a:extLst>
                    <a:ext uri="{FF2B5EF4-FFF2-40B4-BE49-F238E27FC236}">
                      <a16:creationId xmlns:a16="http://schemas.microsoft.com/office/drawing/2014/main" id="{CF610D89-4075-2E13-C2DF-8EF2EDA14FD3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288501" y="532061"/>
                  <a:ext cx="274320" cy="250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5CAC5852-2173-9908-77D7-6B7CB9AF813F}"/>
              </a:ext>
            </a:extLst>
          </p:cNvPr>
          <p:cNvGrpSpPr/>
          <p:nvPr/>
        </p:nvGrpSpPr>
        <p:grpSpPr>
          <a:xfrm>
            <a:off x="790661" y="363941"/>
            <a:ext cx="3150720" cy="1580760"/>
            <a:chOff x="790661" y="363941"/>
            <a:chExt cx="3150720" cy="1580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8" name="墨迹 7">
                  <a:extLst>
                    <a:ext uri="{FF2B5EF4-FFF2-40B4-BE49-F238E27FC236}">
                      <a16:creationId xmlns:a16="http://schemas.microsoft.com/office/drawing/2014/main" id="{EBE2A013-B695-81B2-DB76-8C3F22B557D9}"/>
                    </a:ext>
                  </a:extLst>
                </p14:cNvPr>
                <p14:cNvContentPartPr/>
                <p14:nvPr/>
              </p14:nvContentPartPr>
              <p14:xfrm>
                <a:off x="855461" y="1620701"/>
                <a:ext cx="120600" cy="315000"/>
              </p14:xfrm>
            </p:contentPart>
          </mc:Choice>
          <mc:Fallback xmlns="">
            <p:pic>
              <p:nvPicPr>
                <p:cNvPr id="8" name="墨迹 7">
                  <a:extLst>
                    <a:ext uri="{FF2B5EF4-FFF2-40B4-BE49-F238E27FC236}">
                      <a16:creationId xmlns:a16="http://schemas.microsoft.com/office/drawing/2014/main" id="{EBE2A013-B695-81B2-DB76-8C3F22B557D9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46461" y="1612061"/>
                  <a:ext cx="138240" cy="33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8" name="墨迹 27">
                  <a:extLst>
                    <a:ext uri="{FF2B5EF4-FFF2-40B4-BE49-F238E27FC236}">
                      <a16:creationId xmlns:a16="http://schemas.microsoft.com/office/drawing/2014/main" id="{03329AA2-BC6E-E1AD-B858-FDECB0E03710}"/>
                    </a:ext>
                  </a:extLst>
                </p14:cNvPr>
                <p14:cNvContentPartPr/>
                <p14:nvPr/>
              </p14:nvContentPartPr>
              <p14:xfrm>
                <a:off x="3382301" y="629261"/>
                <a:ext cx="492840" cy="10440"/>
              </p14:xfrm>
            </p:contentPart>
          </mc:Choice>
          <mc:Fallback xmlns="">
            <p:pic>
              <p:nvPicPr>
                <p:cNvPr id="28" name="墨迹 27">
                  <a:extLst>
                    <a:ext uri="{FF2B5EF4-FFF2-40B4-BE49-F238E27FC236}">
                      <a16:creationId xmlns:a16="http://schemas.microsoft.com/office/drawing/2014/main" id="{03329AA2-BC6E-E1AD-B858-FDECB0E03710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373661" y="620261"/>
                  <a:ext cx="51048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9" name="墨迹 28">
                  <a:extLst>
                    <a:ext uri="{FF2B5EF4-FFF2-40B4-BE49-F238E27FC236}">
                      <a16:creationId xmlns:a16="http://schemas.microsoft.com/office/drawing/2014/main" id="{082420DA-1666-F0EF-E43D-F21FAB13A744}"/>
                    </a:ext>
                  </a:extLst>
                </p14:cNvPr>
                <p14:cNvContentPartPr/>
                <p14:nvPr/>
              </p14:nvContentPartPr>
              <p14:xfrm>
                <a:off x="3795221" y="560501"/>
                <a:ext cx="146160" cy="190800"/>
              </p14:xfrm>
            </p:contentPart>
          </mc:Choice>
          <mc:Fallback xmlns="">
            <p:pic>
              <p:nvPicPr>
                <p:cNvPr id="29" name="墨迹 28">
                  <a:extLst>
                    <a:ext uri="{FF2B5EF4-FFF2-40B4-BE49-F238E27FC236}">
                      <a16:creationId xmlns:a16="http://schemas.microsoft.com/office/drawing/2014/main" id="{082420DA-1666-F0EF-E43D-F21FAB13A744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786581" y="551501"/>
                  <a:ext cx="16380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6" name="墨迹 5">
                  <a:extLst>
                    <a:ext uri="{FF2B5EF4-FFF2-40B4-BE49-F238E27FC236}">
                      <a16:creationId xmlns:a16="http://schemas.microsoft.com/office/drawing/2014/main" id="{D2BEA229-91B3-338F-F959-64D51CCBCECA}"/>
                    </a:ext>
                  </a:extLst>
                </p14:cNvPr>
                <p14:cNvContentPartPr/>
                <p14:nvPr/>
              </p14:nvContentPartPr>
              <p14:xfrm>
                <a:off x="933581" y="422981"/>
                <a:ext cx="40680" cy="323640"/>
              </p14:xfrm>
            </p:contentPart>
          </mc:Choice>
          <mc:Fallback xmlns="">
            <p:pic>
              <p:nvPicPr>
                <p:cNvPr id="6" name="墨迹 5">
                  <a:extLst>
                    <a:ext uri="{FF2B5EF4-FFF2-40B4-BE49-F238E27FC236}">
                      <a16:creationId xmlns:a16="http://schemas.microsoft.com/office/drawing/2014/main" id="{D2BEA229-91B3-338F-F959-64D51CCBCECA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924581" y="413981"/>
                  <a:ext cx="58320" cy="34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7" name="墨迹 6">
                  <a:extLst>
                    <a:ext uri="{FF2B5EF4-FFF2-40B4-BE49-F238E27FC236}">
                      <a16:creationId xmlns:a16="http://schemas.microsoft.com/office/drawing/2014/main" id="{BEBE43EC-2CE4-44A4-3902-63B6AC5C0BB7}"/>
                    </a:ext>
                  </a:extLst>
                </p14:cNvPr>
                <p14:cNvContentPartPr/>
                <p14:nvPr/>
              </p14:nvContentPartPr>
              <p14:xfrm>
                <a:off x="790661" y="1002221"/>
                <a:ext cx="232200" cy="346680"/>
              </p14:xfrm>
            </p:contentPart>
          </mc:Choice>
          <mc:Fallback xmlns="">
            <p:pic>
              <p:nvPicPr>
                <p:cNvPr id="7" name="墨迹 6">
                  <a:extLst>
                    <a:ext uri="{FF2B5EF4-FFF2-40B4-BE49-F238E27FC236}">
                      <a16:creationId xmlns:a16="http://schemas.microsoft.com/office/drawing/2014/main" id="{BEBE43EC-2CE4-44A4-3902-63B6AC5C0BB7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82021" y="993221"/>
                  <a:ext cx="249840" cy="36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6" name="墨迹 15">
                  <a:extLst>
                    <a:ext uri="{FF2B5EF4-FFF2-40B4-BE49-F238E27FC236}">
                      <a16:creationId xmlns:a16="http://schemas.microsoft.com/office/drawing/2014/main" id="{E7565669-31A4-C247-E919-672370963786}"/>
                    </a:ext>
                  </a:extLst>
                </p14:cNvPr>
                <p14:cNvContentPartPr/>
                <p14:nvPr/>
              </p14:nvContentPartPr>
              <p14:xfrm>
                <a:off x="1572941" y="442421"/>
                <a:ext cx="21960" cy="382680"/>
              </p14:xfrm>
            </p:contentPart>
          </mc:Choice>
          <mc:Fallback xmlns="">
            <p:pic>
              <p:nvPicPr>
                <p:cNvPr id="16" name="墨迹 15">
                  <a:extLst>
                    <a:ext uri="{FF2B5EF4-FFF2-40B4-BE49-F238E27FC236}">
                      <a16:creationId xmlns:a16="http://schemas.microsoft.com/office/drawing/2014/main" id="{E7565669-31A4-C247-E919-672370963786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564301" y="433421"/>
                  <a:ext cx="39600" cy="40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7" name="墨迹 16">
                  <a:extLst>
                    <a:ext uri="{FF2B5EF4-FFF2-40B4-BE49-F238E27FC236}">
                      <a16:creationId xmlns:a16="http://schemas.microsoft.com/office/drawing/2014/main" id="{EC62829F-5E3B-1C1F-EBA6-6EBEACC00251}"/>
                    </a:ext>
                  </a:extLst>
                </p14:cNvPr>
                <p14:cNvContentPartPr/>
                <p14:nvPr/>
              </p14:nvContentPartPr>
              <p14:xfrm>
                <a:off x="1582661" y="363941"/>
                <a:ext cx="581400" cy="472680"/>
              </p14:xfrm>
            </p:contentPart>
          </mc:Choice>
          <mc:Fallback xmlns="">
            <p:pic>
              <p:nvPicPr>
                <p:cNvPr id="17" name="墨迹 16">
                  <a:extLst>
                    <a:ext uri="{FF2B5EF4-FFF2-40B4-BE49-F238E27FC236}">
                      <a16:creationId xmlns:a16="http://schemas.microsoft.com/office/drawing/2014/main" id="{EC62829F-5E3B-1C1F-EBA6-6EBEACC00251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574021" y="354941"/>
                  <a:ext cx="599040" cy="49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8" name="墨迹 17">
                  <a:extLst>
                    <a:ext uri="{FF2B5EF4-FFF2-40B4-BE49-F238E27FC236}">
                      <a16:creationId xmlns:a16="http://schemas.microsoft.com/office/drawing/2014/main" id="{814F6CCA-4625-AD4F-2CC0-CF4E7C0B80BC}"/>
                    </a:ext>
                  </a:extLst>
                </p14:cNvPr>
                <p14:cNvContentPartPr/>
                <p14:nvPr/>
              </p14:nvContentPartPr>
              <p14:xfrm>
                <a:off x="1553501" y="815741"/>
                <a:ext cx="466920" cy="23400"/>
              </p14:xfrm>
            </p:contentPart>
          </mc:Choice>
          <mc:Fallback xmlns="">
            <p:pic>
              <p:nvPicPr>
                <p:cNvPr id="18" name="墨迹 17">
                  <a:extLst>
                    <a:ext uri="{FF2B5EF4-FFF2-40B4-BE49-F238E27FC236}">
                      <a16:creationId xmlns:a16="http://schemas.microsoft.com/office/drawing/2014/main" id="{814F6CCA-4625-AD4F-2CC0-CF4E7C0B80BC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544861" y="807101"/>
                  <a:ext cx="48456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2" name="墨迹 21">
                  <a:extLst>
                    <a:ext uri="{FF2B5EF4-FFF2-40B4-BE49-F238E27FC236}">
                      <a16:creationId xmlns:a16="http://schemas.microsoft.com/office/drawing/2014/main" id="{09B0243E-AA94-B746-A3BD-7FE5DC1AFDC5}"/>
                    </a:ext>
                  </a:extLst>
                </p14:cNvPr>
                <p14:cNvContentPartPr/>
                <p14:nvPr/>
              </p14:nvContentPartPr>
              <p14:xfrm>
                <a:off x="1110701" y="658781"/>
                <a:ext cx="343080" cy="10440"/>
              </p14:xfrm>
            </p:contentPart>
          </mc:Choice>
          <mc:Fallback xmlns="">
            <p:pic>
              <p:nvPicPr>
                <p:cNvPr id="22" name="墨迹 21">
                  <a:extLst>
                    <a:ext uri="{FF2B5EF4-FFF2-40B4-BE49-F238E27FC236}">
                      <a16:creationId xmlns:a16="http://schemas.microsoft.com/office/drawing/2014/main" id="{09B0243E-AA94-B746-A3BD-7FE5DC1AFDC5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102061" y="650141"/>
                  <a:ext cx="36072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3" name="墨迹 22">
                  <a:extLst>
                    <a:ext uri="{FF2B5EF4-FFF2-40B4-BE49-F238E27FC236}">
                      <a16:creationId xmlns:a16="http://schemas.microsoft.com/office/drawing/2014/main" id="{1791ED09-6D7D-9444-FB7E-E82DB46C7DFF}"/>
                    </a:ext>
                  </a:extLst>
                </p14:cNvPr>
                <p14:cNvContentPartPr/>
                <p14:nvPr/>
              </p14:nvContentPartPr>
              <p14:xfrm>
                <a:off x="1425341" y="609461"/>
                <a:ext cx="61920" cy="146520"/>
              </p14:xfrm>
            </p:contentPart>
          </mc:Choice>
          <mc:Fallback xmlns="">
            <p:pic>
              <p:nvPicPr>
                <p:cNvPr id="23" name="墨迹 22">
                  <a:extLst>
                    <a:ext uri="{FF2B5EF4-FFF2-40B4-BE49-F238E27FC236}">
                      <a16:creationId xmlns:a16="http://schemas.microsoft.com/office/drawing/2014/main" id="{1791ED09-6D7D-9444-FB7E-E82DB46C7DFF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416701" y="600821"/>
                  <a:ext cx="7956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5" name="墨迹 24">
                  <a:extLst>
                    <a:ext uri="{FF2B5EF4-FFF2-40B4-BE49-F238E27FC236}">
                      <a16:creationId xmlns:a16="http://schemas.microsoft.com/office/drawing/2014/main" id="{21BC9D12-3230-D232-0850-0AAE1F6ACB31}"/>
                    </a:ext>
                  </a:extLst>
                </p14:cNvPr>
                <p14:cNvContentPartPr/>
                <p14:nvPr/>
              </p14:nvContentPartPr>
              <p14:xfrm>
                <a:off x="2202581" y="658061"/>
                <a:ext cx="315720" cy="20880"/>
              </p14:xfrm>
            </p:contentPart>
          </mc:Choice>
          <mc:Fallback xmlns="">
            <p:pic>
              <p:nvPicPr>
                <p:cNvPr id="25" name="墨迹 24">
                  <a:extLst>
                    <a:ext uri="{FF2B5EF4-FFF2-40B4-BE49-F238E27FC236}">
                      <a16:creationId xmlns:a16="http://schemas.microsoft.com/office/drawing/2014/main" id="{21BC9D12-3230-D232-0850-0AAE1F6ACB31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193581" y="649061"/>
                  <a:ext cx="33336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6" name="墨迹 25">
                  <a:extLst>
                    <a:ext uri="{FF2B5EF4-FFF2-40B4-BE49-F238E27FC236}">
                      <a16:creationId xmlns:a16="http://schemas.microsoft.com/office/drawing/2014/main" id="{A9173EC7-F642-F5A9-3A05-50E6AABCC3DF}"/>
                    </a:ext>
                  </a:extLst>
                </p14:cNvPr>
                <p14:cNvContentPartPr/>
                <p14:nvPr/>
              </p14:nvContentPartPr>
              <p14:xfrm>
                <a:off x="2449181" y="619181"/>
                <a:ext cx="98640" cy="147600"/>
              </p14:xfrm>
            </p:contentPart>
          </mc:Choice>
          <mc:Fallback xmlns="">
            <p:pic>
              <p:nvPicPr>
                <p:cNvPr id="26" name="墨迹 25">
                  <a:extLst>
                    <a:ext uri="{FF2B5EF4-FFF2-40B4-BE49-F238E27FC236}">
                      <a16:creationId xmlns:a16="http://schemas.microsoft.com/office/drawing/2014/main" id="{A9173EC7-F642-F5A9-3A05-50E6AABCC3DF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440181" y="610541"/>
                  <a:ext cx="11628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4" name="墨迹 33">
                  <a:extLst>
                    <a:ext uri="{FF2B5EF4-FFF2-40B4-BE49-F238E27FC236}">
                      <a16:creationId xmlns:a16="http://schemas.microsoft.com/office/drawing/2014/main" id="{B9C7CFBF-1A8A-CA84-8A84-940699559D63}"/>
                    </a:ext>
                  </a:extLst>
                </p14:cNvPr>
                <p14:cNvContentPartPr/>
                <p14:nvPr/>
              </p14:nvContentPartPr>
              <p14:xfrm>
                <a:off x="1552781" y="981341"/>
                <a:ext cx="522000" cy="406800"/>
              </p14:xfrm>
            </p:contentPart>
          </mc:Choice>
          <mc:Fallback xmlns="">
            <p:pic>
              <p:nvPicPr>
                <p:cNvPr id="34" name="墨迹 33">
                  <a:extLst>
                    <a:ext uri="{FF2B5EF4-FFF2-40B4-BE49-F238E27FC236}">
                      <a16:creationId xmlns:a16="http://schemas.microsoft.com/office/drawing/2014/main" id="{B9C7CFBF-1A8A-CA84-8A84-940699559D63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544141" y="972341"/>
                  <a:ext cx="539640" cy="42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5" name="墨迹 34">
                  <a:extLst>
                    <a:ext uri="{FF2B5EF4-FFF2-40B4-BE49-F238E27FC236}">
                      <a16:creationId xmlns:a16="http://schemas.microsoft.com/office/drawing/2014/main" id="{5327BED5-934F-12E9-618F-BA6805F9CF66}"/>
                    </a:ext>
                  </a:extLst>
                </p14:cNvPr>
                <p14:cNvContentPartPr/>
                <p14:nvPr/>
              </p14:nvContentPartPr>
              <p14:xfrm>
                <a:off x="2585621" y="941741"/>
                <a:ext cx="740160" cy="477000"/>
              </p14:xfrm>
            </p:contentPart>
          </mc:Choice>
          <mc:Fallback xmlns="">
            <p:pic>
              <p:nvPicPr>
                <p:cNvPr id="35" name="墨迹 34">
                  <a:extLst>
                    <a:ext uri="{FF2B5EF4-FFF2-40B4-BE49-F238E27FC236}">
                      <a16:creationId xmlns:a16="http://schemas.microsoft.com/office/drawing/2014/main" id="{5327BED5-934F-12E9-618F-BA6805F9CF66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2576981" y="933101"/>
                  <a:ext cx="757800" cy="49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7" name="墨迹 36">
                  <a:extLst>
                    <a:ext uri="{FF2B5EF4-FFF2-40B4-BE49-F238E27FC236}">
                      <a16:creationId xmlns:a16="http://schemas.microsoft.com/office/drawing/2014/main" id="{E38F713C-A96F-E602-B94D-5FBB29D3DBCF}"/>
                    </a:ext>
                  </a:extLst>
                </p14:cNvPr>
                <p14:cNvContentPartPr/>
                <p14:nvPr/>
              </p14:nvContentPartPr>
              <p14:xfrm>
                <a:off x="1052021" y="1179701"/>
                <a:ext cx="529920" cy="50040"/>
              </p14:xfrm>
            </p:contentPart>
          </mc:Choice>
          <mc:Fallback xmlns="">
            <p:pic>
              <p:nvPicPr>
                <p:cNvPr id="37" name="墨迹 36">
                  <a:extLst>
                    <a:ext uri="{FF2B5EF4-FFF2-40B4-BE49-F238E27FC236}">
                      <a16:creationId xmlns:a16="http://schemas.microsoft.com/office/drawing/2014/main" id="{E38F713C-A96F-E602-B94D-5FBB29D3DBCF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043021" y="1170701"/>
                  <a:ext cx="54756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8" name="墨迹 37">
                  <a:extLst>
                    <a:ext uri="{FF2B5EF4-FFF2-40B4-BE49-F238E27FC236}">
                      <a16:creationId xmlns:a16="http://schemas.microsoft.com/office/drawing/2014/main" id="{ED6CA9E1-B021-FD38-E9B6-91D59374CBED}"/>
                    </a:ext>
                  </a:extLst>
                </p14:cNvPr>
                <p14:cNvContentPartPr/>
                <p14:nvPr/>
              </p14:nvContentPartPr>
              <p14:xfrm>
                <a:off x="1446941" y="1130741"/>
                <a:ext cx="161280" cy="163080"/>
              </p14:xfrm>
            </p:contentPart>
          </mc:Choice>
          <mc:Fallback xmlns="">
            <p:pic>
              <p:nvPicPr>
                <p:cNvPr id="38" name="墨迹 37">
                  <a:extLst>
                    <a:ext uri="{FF2B5EF4-FFF2-40B4-BE49-F238E27FC236}">
                      <a16:creationId xmlns:a16="http://schemas.microsoft.com/office/drawing/2014/main" id="{ED6CA9E1-B021-FD38-E9B6-91D59374CBED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438301" y="1122101"/>
                  <a:ext cx="17892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9" name="墨迹 38">
                  <a:extLst>
                    <a:ext uri="{FF2B5EF4-FFF2-40B4-BE49-F238E27FC236}">
                      <a16:creationId xmlns:a16="http://schemas.microsoft.com/office/drawing/2014/main" id="{9F760DC0-7154-67CA-524C-B6A6BC3ECA49}"/>
                    </a:ext>
                  </a:extLst>
                </p14:cNvPr>
                <p14:cNvContentPartPr/>
                <p14:nvPr/>
              </p14:nvContentPartPr>
              <p14:xfrm>
                <a:off x="2054621" y="1209221"/>
                <a:ext cx="441720" cy="360"/>
              </p14:xfrm>
            </p:contentPart>
          </mc:Choice>
          <mc:Fallback xmlns="">
            <p:pic>
              <p:nvPicPr>
                <p:cNvPr id="39" name="墨迹 38">
                  <a:extLst>
                    <a:ext uri="{FF2B5EF4-FFF2-40B4-BE49-F238E27FC236}">
                      <a16:creationId xmlns:a16="http://schemas.microsoft.com/office/drawing/2014/main" id="{9F760DC0-7154-67CA-524C-B6A6BC3ECA49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2045981" y="1200581"/>
                  <a:ext cx="4593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40" name="墨迹 39">
                  <a:extLst>
                    <a:ext uri="{FF2B5EF4-FFF2-40B4-BE49-F238E27FC236}">
                      <a16:creationId xmlns:a16="http://schemas.microsoft.com/office/drawing/2014/main" id="{B092914E-5CE3-EC26-4848-AFB79ACCFBAF}"/>
                    </a:ext>
                  </a:extLst>
                </p14:cNvPr>
                <p14:cNvContentPartPr/>
                <p14:nvPr/>
              </p14:nvContentPartPr>
              <p14:xfrm>
                <a:off x="2426501" y="1140461"/>
                <a:ext cx="110520" cy="213120"/>
              </p14:xfrm>
            </p:contentPart>
          </mc:Choice>
          <mc:Fallback xmlns="">
            <p:pic>
              <p:nvPicPr>
                <p:cNvPr id="40" name="墨迹 39">
                  <a:extLst>
                    <a:ext uri="{FF2B5EF4-FFF2-40B4-BE49-F238E27FC236}">
                      <a16:creationId xmlns:a16="http://schemas.microsoft.com/office/drawing/2014/main" id="{B092914E-5CE3-EC26-4848-AFB79ACCFBAF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2417501" y="1131821"/>
                  <a:ext cx="12816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1" name="墨迹 40">
                  <a:extLst>
                    <a:ext uri="{FF2B5EF4-FFF2-40B4-BE49-F238E27FC236}">
                      <a16:creationId xmlns:a16="http://schemas.microsoft.com/office/drawing/2014/main" id="{CB59865E-2696-BB83-5084-B85C9EC3B3CB}"/>
                    </a:ext>
                  </a:extLst>
                </p14:cNvPr>
                <p14:cNvContentPartPr/>
                <p14:nvPr/>
              </p14:nvContentPartPr>
              <p14:xfrm>
                <a:off x="3313181" y="1130381"/>
                <a:ext cx="491040" cy="10440"/>
              </p14:xfrm>
            </p:contentPart>
          </mc:Choice>
          <mc:Fallback xmlns="">
            <p:pic>
              <p:nvPicPr>
                <p:cNvPr id="41" name="墨迹 40">
                  <a:extLst>
                    <a:ext uri="{FF2B5EF4-FFF2-40B4-BE49-F238E27FC236}">
                      <a16:creationId xmlns:a16="http://schemas.microsoft.com/office/drawing/2014/main" id="{CB59865E-2696-BB83-5084-B85C9EC3B3CB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3304181" y="1121381"/>
                  <a:ext cx="50868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2" name="墨迹 41">
                  <a:extLst>
                    <a:ext uri="{FF2B5EF4-FFF2-40B4-BE49-F238E27FC236}">
                      <a16:creationId xmlns:a16="http://schemas.microsoft.com/office/drawing/2014/main" id="{294D5D59-6E03-AEE1-2842-BA7284D64A4D}"/>
                    </a:ext>
                  </a:extLst>
                </p14:cNvPr>
                <p14:cNvContentPartPr/>
                <p14:nvPr/>
              </p14:nvContentPartPr>
              <p14:xfrm>
                <a:off x="3712421" y="1032461"/>
                <a:ext cx="208440" cy="299880"/>
              </p14:xfrm>
            </p:contentPart>
          </mc:Choice>
          <mc:Fallback xmlns="">
            <p:pic>
              <p:nvPicPr>
                <p:cNvPr id="42" name="墨迹 41">
                  <a:extLst>
                    <a:ext uri="{FF2B5EF4-FFF2-40B4-BE49-F238E27FC236}">
                      <a16:creationId xmlns:a16="http://schemas.microsoft.com/office/drawing/2014/main" id="{294D5D59-6E03-AEE1-2842-BA7284D64A4D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3703421" y="1023461"/>
                  <a:ext cx="226080" cy="31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5" name="墨迹 44">
                  <a:extLst>
                    <a:ext uri="{FF2B5EF4-FFF2-40B4-BE49-F238E27FC236}">
                      <a16:creationId xmlns:a16="http://schemas.microsoft.com/office/drawing/2014/main" id="{A0CD511A-1C25-6C39-8F1B-B947A7E2D870}"/>
                    </a:ext>
                  </a:extLst>
                </p14:cNvPr>
                <p14:cNvContentPartPr/>
                <p14:nvPr/>
              </p14:nvContentPartPr>
              <p14:xfrm>
                <a:off x="1100981" y="1787381"/>
                <a:ext cx="447840" cy="21960"/>
              </p14:xfrm>
            </p:contentPart>
          </mc:Choice>
          <mc:Fallback xmlns="">
            <p:pic>
              <p:nvPicPr>
                <p:cNvPr id="45" name="墨迹 44">
                  <a:extLst>
                    <a:ext uri="{FF2B5EF4-FFF2-40B4-BE49-F238E27FC236}">
                      <a16:creationId xmlns:a16="http://schemas.microsoft.com/office/drawing/2014/main" id="{A0CD511A-1C25-6C39-8F1B-B947A7E2D870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092341" y="1778381"/>
                  <a:ext cx="46548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6" name="墨迹 45">
                  <a:extLst>
                    <a:ext uri="{FF2B5EF4-FFF2-40B4-BE49-F238E27FC236}">
                      <a16:creationId xmlns:a16="http://schemas.microsoft.com/office/drawing/2014/main" id="{2AED366F-CADB-4978-90BD-BC894FB5D15E}"/>
                    </a:ext>
                  </a:extLst>
                </p14:cNvPr>
                <p14:cNvContentPartPr/>
                <p14:nvPr/>
              </p14:nvContentPartPr>
              <p14:xfrm>
                <a:off x="1553501" y="1720781"/>
                <a:ext cx="86040" cy="117360"/>
              </p14:xfrm>
            </p:contentPart>
          </mc:Choice>
          <mc:Fallback xmlns="">
            <p:pic>
              <p:nvPicPr>
                <p:cNvPr id="46" name="墨迹 45">
                  <a:extLst>
                    <a:ext uri="{FF2B5EF4-FFF2-40B4-BE49-F238E27FC236}">
                      <a16:creationId xmlns:a16="http://schemas.microsoft.com/office/drawing/2014/main" id="{2AED366F-CADB-4978-90BD-BC894FB5D15E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544861" y="1711781"/>
                  <a:ext cx="10368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7" name="墨迹 46">
                  <a:extLst>
                    <a:ext uri="{FF2B5EF4-FFF2-40B4-BE49-F238E27FC236}">
                      <a16:creationId xmlns:a16="http://schemas.microsoft.com/office/drawing/2014/main" id="{7DD6E66C-74AB-87EB-B4FA-A27376005C42}"/>
                    </a:ext>
                  </a:extLst>
                </p14:cNvPr>
                <p14:cNvContentPartPr/>
                <p14:nvPr/>
              </p14:nvContentPartPr>
              <p14:xfrm>
                <a:off x="1645661" y="1551581"/>
                <a:ext cx="460440" cy="367920"/>
              </p14:xfrm>
            </p:contentPart>
          </mc:Choice>
          <mc:Fallback xmlns="">
            <p:pic>
              <p:nvPicPr>
                <p:cNvPr id="47" name="墨迹 46">
                  <a:extLst>
                    <a:ext uri="{FF2B5EF4-FFF2-40B4-BE49-F238E27FC236}">
                      <a16:creationId xmlns:a16="http://schemas.microsoft.com/office/drawing/2014/main" id="{7DD6E66C-74AB-87EB-B4FA-A27376005C42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637021" y="1542581"/>
                  <a:ext cx="478080" cy="38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9" name="墨迹 48">
                  <a:extLst>
                    <a:ext uri="{FF2B5EF4-FFF2-40B4-BE49-F238E27FC236}">
                      <a16:creationId xmlns:a16="http://schemas.microsoft.com/office/drawing/2014/main" id="{5DE3DE84-E772-99EF-3282-93ADA3FAF667}"/>
                    </a:ext>
                  </a:extLst>
                </p14:cNvPr>
                <p14:cNvContentPartPr/>
                <p14:nvPr/>
              </p14:nvContentPartPr>
              <p14:xfrm>
                <a:off x="2113661" y="1759661"/>
                <a:ext cx="500760" cy="360"/>
              </p14:xfrm>
            </p:contentPart>
          </mc:Choice>
          <mc:Fallback xmlns="">
            <p:pic>
              <p:nvPicPr>
                <p:cNvPr id="49" name="墨迹 48">
                  <a:extLst>
                    <a:ext uri="{FF2B5EF4-FFF2-40B4-BE49-F238E27FC236}">
                      <a16:creationId xmlns:a16="http://schemas.microsoft.com/office/drawing/2014/main" id="{5DE3DE84-E772-99EF-3282-93ADA3FAF667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2105021" y="1751021"/>
                  <a:ext cx="5184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50" name="墨迹 49">
                  <a:extLst>
                    <a:ext uri="{FF2B5EF4-FFF2-40B4-BE49-F238E27FC236}">
                      <a16:creationId xmlns:a16="http://schemas.microsoft.com/office/drawing/2014/main" id="{D7C7F19E-D8C1-527A-5160-8D231AADB45D}"/>
                    </a:ext>
                  </a:extLst>
                </p14:cNvPr>
                <p14:cNvContentPartPr/>
                <p14:nvPr/>
              </p14:nvContentPartPr>
              <p14:xfrm>
                <a:off x="2478341" y="1700621"/>
                <a:ext cx="114840" cy="177120"/>
              </p14:xfrm>
            </p:contentPart>
          </mc:Choice>
          <mc:Fallback xmlns="">
            <p:pic>
              <p:nvPicPr>
                <p:cNvPr id="50" name="墨迹 49">
                  <a:extLst>
                    <a:ext uri="{FF2B5EF4-FFF2-40B4-BE49-F238E27FC236}">
                      <a16:creationId xmlns:a16="http://schemas.microsoft.com/office/drawing/2014/main" id="{D7C7F19E-D8C1-527A-5160-8D231AADB45D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2469701" y="1691981"/>
                  <a:ext cx="13248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51" name="墨迹 50">
                  <a:extLst>
                    <a:ext uri="{FF2B5EF4-FFF2-40B4-BE49-F238E27FC236}">
                      <a16:creationId xmlns:a16="http://schemas.microsoft.com/office/drawing/2014/main" id="{2CFA1EC7-14B4-0390-FB0B-96E84F407526}"/>
                    </a:ext>
                  </a:extLst>
                </p14:cNvPr>
                <p14:cNvContentPartPr/>
                <p14:nvPr/>
              </p14:nvContentPartPr>
              <p14:xfrm>
                <a:off x="2633141" y="1522061"/>
                <a:ext cx="700920" cy="422640"/>
              </p14:xfrm>
            </p:contentPart>
          </mc:Choice>
          <mc:Fallback xmlns="">
            <p:pic>
              <p:nvPicPr>
                <p:cNvPr id="51" name="墨迹 50">
                  <a:extLst>
                    <a:ext uri="{FF2B5EF4-FFF2-40B4-BE49-F238E27FC236}">
                      <a16:creationId xmlns:a16="http://schemas.microsoft.com/office/drawing/2014/main" id="{2CFA1EC7-14B4-0390-FB0B-96E84F407526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2624141" y="1513061"/>
                  <a:ext cx="718560" cy="44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53" name="墨迹 52">
                  <a:extLst>
                    <a:ext uri="{FF2B5EF4-FFF2-40B4-BE49-F238E27FC236}">
                      <a16:creationId xmlns:a16="http://schemas.microsoft.com/office/drawing/2014/main" id="{9F27C827-76F9-80CC-0F6C-13C2645F5408}"/>
                    </a:ext>
                  </a:extLst>
                </p14:cNvPr>
                <p14:cNvContentPartPr/>
                <p14:nvPr/>
              </p14:nvContentPartPr>
              <p14:xfrm>
                <a:off x="3352781" y="1631861"/>
                <a:ext cx="402480" cy="360"/>
              </p14:xfrm>
            </p:contentPart>
          </mc:Choice>
          <mc:Fallback xmlns="">
            <p:pic>
              <p:nvPicPr>
                <p:cNvPr id="53" name="墨迹 52">
                  <a:extLst>
                    <a:ext uri="{FF2B5EF4-FFF2-40B4-BE49-F238E27FC236}">
                      <a16:creationId xmlns:a16="http://schemas.microsoft.com/office/drawing/2014/main" id="{9F27C827-76F9-80CC-0F6C-13C2645F5408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3343781" y="1623221"/>
                  <a:ext cx="4201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54" name="墨迹 53">
                  <a:extLst>
                    <a:ext uri="{FF2B5EF4-FFF2-40B4-BE49-F238E27FC236}">
                      <a16:creationId xmlns:a16="http://schemas.microsoft.com/office/drawing/2014/main" id="{4903AEDF-63D2-D938-A331-15841A4F4312}"/>
                    </a:ext>
                  </a:extLst>
                </p14:cNvPr>
                <p14:cNvContentPartPr/>
                <p14:nvPr/>
              </p14:nvContentPartPr>
              <p14:xfrm>
                <a:off x="3700181" y="1563101"/>
                <a:ext cx="155520" cy="238680"/>
              </p14:xfrm>
            </p:contentPart>
          </mc:Choice>
          <mc:Fallback xmlns="">
            <p:pic>
              <p:nvPicPr>
                <p:cNvPr id="54" name="墨迹 53">
                  <a:extLst>
                    <a:ext uri="{FF2B5EF4-FFF2-40B4-BE49-F238E27FC236}">
                      <a16:creationId xmlns:a16="http://schemas.microsoft.com/office/drawing/2014/main" id="{4903AEDF-63D2-D938-A331-15841A4F4312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3691541" y="1554461"/>
                  <a:ext cx="173160" cy="256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830E564E-FB7E-6FDF-5E52-97C24B4CD7BE}"/>
              </a:ext>
            </a:extLst>
          </p:cNvPr>
          <p:cNvGrpSpPr/>
          <p:nvPr/>
        </p:nvGrpSpPr>
        <p:grpSpPr>
          <a:xfrm>
            <a:off x="802181" y="2221901"/>
            <a:ext cx="937080" cy="263880"/>
            <a:chOff x="802181" y="2221901"/>
            <a:chExt cx="937080" cy="263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9" name="墨迹 8">
                  <a:extLst>
                    <a:ext uri="{FF2B5EF4-FFF2-40B4-BE49-F238E27FC236}">
                      <a16:creationId xmlns:a16="http://schemas.microsoft.com/office/drawing/2014/main" id="{FA20CF82-1DFB-80BB-FA14-BC520D8BFF33}"/>
                    </a:ext>
                  </a:extLst>
                </p14:cNvPr>
                <p14:cNvContentPartPr/>
                <p14:nvPr/>
              </p14:nvContentPartPr>
              <p14:xfrm>
                <a:off x="802181" y="2221901"/>
                <a:ext cx="180000" cy="118800"/>
              </p14:xfrm>
            </p:contentPart>
          </mc:Choice>
          <mc:Fallback xmlns="">
            <p:pic>
              <p:nvPicPr>
                <p:cNvPr id="9" name="墨迹 8">
                  <a:extLst>
                    <a:ext uri="{FF2B5EF4-FFF2-40B4-BE49-F238E27FC236}">
                      <a16:creationId xmlns:a16="http://schemas.microsoft.com/office/drawing/2014/main" id="{FA20CF82-1DFB-80BB-FA14-BC520D8BFF33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793541" y="2213261"/>
                  <a:ext cx="19764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10" name="墨迹 9">
                  <a:extLst>
                    <a:ext uri="{FF2B5EF4-FFF2-40B4-BE49-F238E27FC236}">
                      <a16:creationId xmlns:a16="http://schemas.microsoft.com/office/drawing/2014/main" id="{896F2748-BD16-956E-0BE9-D96F4973D487}"/>
                    </a:ext>
                  </a:extLst>
                </p14:cNvPr>
                <p14:cNvContentPartPr/>
                <p14:nvPr/>
              </p14:nvContentPartPr>
              <p14:xfrm>
                <a:off x="883541" y="2221901"/>
                <a:ext cx="90000" cy="263880"/>
              </p14:xfrm>
            </p:contentPart>
          </mc:Choice>
          <mc:Fallback xmlns="">
            <p:pic>
              <p:nvPicPr>
                <p:cNvPr id="10" name="墨迹 9">
                  <a:extLst>
                    <a:ext uri="{FF2B5EF4-FFF2-40B4-BE49-F238E27FC236}">
                      <a16:creationId xmlns:a16="http://schemas.microsoft.com/office/drawing/2014/main" id="{896F2748-BD16-956E-0BE9-D96F4973D487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874901" y="2213261"/>
                  <a:ext cx="10764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56" name="墨迹 55">
                  <a:extLst>
                    <a:ext uri="{FF2B5EF4-FFF2-40B4-BE49-F238E27FC236}">
                      <a16:creationId xmlns:a16="http://schemas.microsoft.com/office/drawing/2014/main" id="{CF9CFB6E-7812-C609-6156-5461C3393B73}"/>
                    </a:ext>
                  </a:extLst>
                </p14:cNvPr>
                <p14:cNvContentPartPr/>
                <p14:nvPr/>
              </p14:nvContentPartPr>
              <p14:xfrm>
                <a:off x="1150301" y="2330261"/>
                <a:ext cx="588960" cy="360"/>
              </p14:xfrm>
            </p:contentPart>
          </mc:Choice>
          <mc:Fallback xmlns="">
            <p:pic>
              <p:nvPicPr>
                <p:cNvPr id="56" name="墨迹 55">
                  <a:extLst>
                    <a:ext uri="{FF2B5EF4-FFF2-40B4-BE49-F238E27FC236}">
                      <a16:creationId xmlns:a16="http://schemas.microsoft.com/office/drawing/2014/main" id="{CF9CFB6E-7812-C609-6156-5461C3393B73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141661" y="2321261"/>
                  <a:ext cx="6066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57" name="墨迹 56">
                  <a:extLst>
                    <a:ext uri="{FF2B5EF4-FFF2-40B4-BE49-F238E27FC236}">
                      <a16:creationId xmlns:a16="http://schemas.microsoft.com/office/drawing/2014/main" id="{E56CC37A-0E7F-2E2D-1D38-F505E11F443B}"/>
                    </a:ext>
                  </a:extLst>
                </p14:cNvPr>
                <p14:cNvContentPartPr/>
                <p14:nvPr/>
              </p14:nvContentPartPr>
              <p14:xfrm>
                <a:off x="1608221" y="2271221"/>
                <a:ext cx="119520" cy="162360"/>
              </p14:xfrm>
            </p:contentPart>
          </mc:Choice>
          <mc:Fallback xmlns="">
            <p:pic>
              <p:nvPicPr>
                <p:cNvPr id="57" name="墨迹 56">
                  <a:extLst>
                    <a:ext uri="{FF2B5EF4-FFF2-40B4-BE49-F238E27FC236}">
                      <a16:creationId xmlns:a16="http://schemas.microsoft.com/office/drawing/2014/main" id="{E56CC37A-0E7F-2E2D-1D38-F505E11F443B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1599581" y="2262221"/>
                  <a:ext cx="137160" cy="180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10745D82-AEE4-5180-14E0-544A7DFB97FA}"/>
              </a:ext>
            </a:extLst>
          </p:cNvPr>
          <p:cNvGrpSpPr/>
          <p:nvPr/>
        </p:nvGrpSpPr>
        <p:grpSpPr>
          <a:xfrm>
            <a:off x="784901" y="2741381"/>
            <a:ext cx="1909800" cy="938520"/>
            <a:chOff x="784901" y="2741381"/>
            <a:chExt cx="1909800" cy="938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11" name="墨迹 10">
                  <a:extLst>
                    <a:ext uri="{FF2B5EF4-FFF2-40B4-BE49-F238E27FC236}">
                      <a16:creationId xmlns:a16="http://schemas.microsoft.com/office/drawing/2014/main" id="{B5723064-242E-578B-B058-7AF124B23671}"/>
                    </a:ext>
                  </a:extLst>
                </p14:cNvPr>
                <p14:cNvContentPartPr/>
                <p14:nvPr/>
              </p14:nvContentPartPr>
              <p14:xfrm>
                <a:off x="807221" y="2782421"/>
                <a:ext cx="177480" cy="316080"/>
              </p14:xfrm>
            </p:contentPart>
          </mc:Choice>
          <mc:Fallback xmlns="">
            <p:pic>
              <p:nvPicPr>
                <p:cNvPr id="11" name="墨迹 10">
                  <a:extLst>
                    <a:ext uri="{FF2B5EF4-FFF2-40B4-BE49-F238E27FC236}">
                      <a16:creationId xmlns:a16="http://schemas.microsoft.com/office/drawing/2014/main" id="{B5723064-242E-578B-B058-7AF124B23671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798581" y="2773781"/>
                  <a:ext cx="195120" cy="33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12" name="墨迹 11">
                  <a:extLst>
                    <a:ext uri="{FF2B5EF4-FFF2-40B4-BE49-F238E27FC236}">
                      <a16:creationId xmlns:a16="http://schemas.microsoft.com/office/drawing/2014/main" id="{F937870F-55F2-B750-5E64-30708F73701B}"/>
                    </a:ext>
                  </a:extLst>
                </p14:cNvPr>
                <p14:cNvContentPartPr/>
                <p14:nvPr/>
              </p14:nvContentPartPr>
              <p14:xfrm>
                <a:off x="865181" y="2811941"/>
                <a:ext cx="97560" cy="360"/>
              </p14:xfrm>
            </p:contentPart>
          </mc:Choice>
          <mc:Fallback xmlns="">
            <p:pic>
              <p:nvPicPr>
                <p:cNvPr id="12" name="墨迹 11">
                  <a:extLst>
                    <a:ext uri="{FF2B5EF4-FFF2-40B4-BE49-F238E27FC236}">
                      <a16:creationId xmlns:a16="http://schemas.microsoft.com/office/drawing/2014/main" id="{F937870F-55F2-B750-5E64-30708F73701B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856181" y="2802941"/>
                  <a:ext cx="1152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13" name="墨迹 12">
                  <a:extLst>
                    <a:ext uri="{FF2B5EF4-FFF2-40B4-BE49-F238E27FC236}">
                      <a16:creationId xmlns:a16="http://schemas.microsoft.com/office/drawing/2014/main" id="{DB4B97BC-8CB0-B606-CB6A-064313DDFA82}"/>
                    </a:ext>
                  </a:extLst>
                </p14:cNvPr>
                <p14:cNvContentPartPr/>
                <p14:nvPr/>
              </p14:nvContentPartPr>
              <p14:xfrm>
                <a:off x="784901" y="3313421"/>
                <a:ext cx="161280" cy="366480"/>
              </p14:xfrm>
            </p:contentPart>
          </mc:Choice>
          <mc:Fallback xmlns="">
            <p:pic>
              <p:nvPicPr>
                <p:cNvPr id="13" name="墨迹 12">
                  <a:extLst>
                    <a:ext uri="{FF2B5EF4-FFF2-40B4-BE49-F238E27FC236}">
                      <a16:creationId xmlns:a16="http://schemas.microsoft.com/office/drawing/2014/main" id="{DB4B97BC-8CB0-B606-CB6A-064313DDFA82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776261" y="3304781"/>
                  <a:ext cx="178920" cy="38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59" name="墨迹 58">
                  <a:extLst>
                    <a:ext uri="{FF2B5EF4-FFF2-40B4-BE49-F238E27FC236}">
                      <a16:creationId xmlns:a16="http://schemas.microsoft.com/office/drawing/2014/main" id="{1F6C110A-1253-62EA-B910-27AA349BEB8C}"/>
                    </a:ext>
                  </a:extLst>
                </p14:cNvPr>
                <p14:cNvContentPartPr/>
                <p14:nvPr/>
              </p14:nvContentPartPr>
              <p14:xfrm>
                <a:off x="1160021" y="2949461"/>
                <a:ext cx="451440" cy="10800"/>
              </p14:xfrm>
            </p:contentPart>
          </mc:Choice>
          <mc:Fallback xmlns="">
            <p:pic>
              <p:nvPicPr>
                <p:cNvPr id="59" name="墨迹 58">
                  <a:extLst>
                    <a:ext uri="{FF2B5EF4-FFF2-40B4-BE49-F238E27FC236}">
                      <a16:creationId xmlns:a16="http://schemas.microsoft.com/office/drawing/2014/main" id="{1F6C110A-1253-62EA-B910-27AA349BEB8C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151381" y="2940461"/>
                  <a:ext cx="46908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60" name="墨迹 59">
                  <a:extLst>
                    <a:ext uri="{FF2B5EF4-FFF2-40B4-BE49-F238E27FC236}">
                      <a16:creationId xmlns:a16="http://schemas.microsoft.com/office/drawing/2014/main" id="{97EF8035-770A-DA33-C743-6BFF023306E4}"/>
                    </a:ext>
                  </a:extLst>
                </p14:cNvPr>
                <p14:cNvContentPartPr/>
                <p14:nvPr/>
              </p14:nvContentPartPr>
              <p14:xfrm>
                <a:off x="1572941" y="2870981"/>
                <a:ext cx="109440" cy="191520"/>
              </p14:xfrm>
            </p:contentPart>
          </mc:Choice>
          <mc:Fallback xmlns="">
            <p:pic>
              <p:nvPicPr>
                <p:cNvPr id="60" name="墨迹 59">
                  <a:extLst>
                    <a:ext uri="{FF2B5EF4-FFF2-40B4-BE49-F238E27FC236}">
                      <a16:creationId xmlns:a16="http://schemas.microsoft.com/office/drawing/2014/main" id="{97EF8035-770A-DA33-C743-6BFF023306E4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564301" y="2861981"/>
                  <a:ext cx="12708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61" name="墨迹 60">
                  <a:extLst>
                    <a:ext uri="{FF2B5EF4-FFF2-40B4-BE49-F238E27FC236}">
                      <a16:creationId xmlns:a16="http://schemas.microsoft.com/office/drawing/2014/main" id="{57676DCC-3227-C07B-9F91-75E8E4094C77}"/>
                    </a:ext>
                  </a:extLst>
                </p14:cNvPr>
                <p14:cNvContentPartPr/>
                <p14:nvPr/>
              </p14:nvContentPartPr>
              <p14:xfrm>
                <a:off x="1657181" y="2741381"/>
                <a:ext cx="586800" cy="435240"/>
              </p14:xfrm>
            </p:contentPart>
          </mc:Choice>
          <mc:Fallback xmlns="">
            <p:pic>
              <p:nvPicPr>
                <p:cNvPr id="61" name="墨迹 60">
                  <a:extLst>
                    <a:ext uri="{FF2B5EF4-FFF2-40B4-BE49-F238E27FC236}">
                      <a16:creationId xmlns:a16="http://schemas.microsoft.com/office/drawing/2014/main" id="{57676DCC-3227-C07B-9F91-75E8E4094C77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648181" y="2732741"/>
                  <a:ext cx="604440" cy="45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62" name="墨迹 61">
                  <a:extLst>
                    <a:ext uri="{FF2B5EF4-FFF2-40B4-BE49-F238E27FC236}">
                      <a16:creationId xmlns:a16="http://schemas.microsoft.com/office/drawing/2014/main" id="{1BDFFC2C-A427-8978-12C0-F85AD89DE113}"/>
                    </a:ext>
                  </a:extLst>
                </p14:cNvPr>
                <p14:cNvContentPartPr/>
                <p14:nvPr/>
              </p14:nvContentPartPr>
              <p14:xfrm>
                <a:off x="2251181" y="2880341"/>
                <a:ext cx="421920" cy="20880"/>
              </p14:xfrm>
            </p:contentPart>
          </mc:Choice>
          <mc:Fallback xmlns="">
            <p:pic>
              <p:nvPicPr>
                <p:cNvPr id="62" name="墨迹 61">
                  <a:extLst>
                    <a:ext uri="{FF2B5EF4-FFF2-40B4-BE49-F238E27FC236}">
                      <a16:creationId xmlns:a16="http://schemas.microsoft.com/office/drawing/2014/main" id="{1BDFFC2C-A427-8978-12C0-F85AD89DE113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2242541" y="2871341"/>
                  <a:ext cx="43956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63" name="墨迹 62">
                  <a:extLst>
                    <a:ext uri="{FF2B5EF4-FFF2-40B4-BE49-F238E27FC236}">
                      <a16:creationId xmlns:a16="http://schemas.microsoft.com/office/drawing/2014/main" id="{17AEC702-8BD5-4F61-4B9A-B9D5AAA31745}"/>
                    </a:ext>
                  </a:extLst>
                </p14:cNvPr>
                <p14:cNvContentPartPr/>
                <p14:nvPr/>
              </p14:nvContentPartPr>
              <p14:xfrm>
                <a:off x="2619101" y="2792501"/>
                <a:ext cx="75600" cy="189720"/>
              </p14:xfrm>
            </p:contentPart>
          </mc:Choice>
          <mc:Fallback xmlns="">
            <p:pic>
              <p:nvPicPr>
                <p:cNvPr id="63" name="墨迹 62">
                  <a:extLst>
                    <a:ext uri="{FF2B5EF4-FFF2-40B4-BE49-F238E27FC236}">
                      <a16:creationId xmlns:a16="http://schemas.microsoft.com/office/drawing/2014/main" id="{17AEC702-8BD5-4F61-4B9A-B9D5AAA31745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2610461" y="2783501"/>
                  <a:ext cx="93240" cy="2073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65" name="文本框 64">
            <a:extLst>
              <a:ext uri="{FF2B5EF4-FFF2-40B4-BE49-F238E27FC236}">
                <a16:creationId xmlns:a16="http://schemas.microsoft.com/office/drawing/2014/main" id="{11932875-54A8-B74F-6EC1-66F6AE9779BB}"/>
              </a:ext>
            </a:extLst>
          </p:cNvPr>
          <p:cNvSpPr txBox="1"/>
          <p:nvPr/>
        </p:nvSpPr>
        <p:spPr>
          <a:xfrm>
            <a:off x="784901" y="3883742"/>
            <a:ext cx="106812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只不过这好多个链表用一个数组来实现，</a:t>
            </a:r>
            <a:r>
              <a:rPr lang="en-US" altLang="zh-CN" dirty="0"/>
              <a:t>head</a:t>
            </a:r>
            <a:r>
              <a:rPr lang="zh-CN" altLang="en-US" dirty="0"/>
              <a:t>记录每个链表的头节点，节点中</a:t>
            </a:r>
            <a:r>
              <a:rPr lang="en-US" altLang="zh-CN" dirty="0"/>
              <a:t>next</a:t>
            </a:r>
            <a:r>
              <a:rPr lang="zh-CN" altLang="en-US" dirty="0"/>
              <a:t>记录这个节点的下一个节点，在内存中看起来就是这样的：</a:t>
            </a:r>
          </a:p>
        </p:txBody>
      </p:sp>
      <p:grpSp>
        <p:nvGrpSpPr>
          <p:cNvPr id="180" name="组合 179">
            <a:extLst>
              <a:ext uri="{FF2B5EF4-FFF2-40B4-BE49-F238E27FC236}">
                <a16:creationId xmlns:a16="http://schemas.microsoft.com/office/drawing/2014/main" id="{164E3B03-DCAC-8CF8-C461-19903B6E71B3}"/>
              </a:ext>
            </a:extLst>
          </p:cNvPr>
          <p:cNvGrpSpPr/>
          <p:nvPr/>
        </p:nvGrpSpPr>
        <p:grpSpPr>
          <a:xfrm>
            <a:off x="725861" y="4571981"/>
            <a:ext cx="10639440" cy="2181600"/>
            <a:chOff x="725861" y="4571981"/>
            <a:chExt cx="10639440" cy="2181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66" name="墨迹 65">
                  <a:extLst>
                    <a:ext uri="{FF2B5EF4-FFF2-40B4-BE49-F238E27FC236}">
                      <a16:creationId xmlns:a16="http://schemas.microsoft.com/office/drawing/2014/main" id="{BD059823-CE21-74D3-471E-D126D6719127}"/>
                    </a:ext>
                  </a:extLst>
                </p14:cNvPr>
                <p14:cNvContentPartPr/>
                <p14:nvPr/>
              </p14:nvContentPartPr>
              <p14:xfrm>
                <a:off x="725861" y="4984901"/>
                <a:ext cx="10169640" cy="915120"/>
              </p14:xfrm>
            </p:contentPart>
          </mc:Choice>
          <mc:Fallback xmlns="">
            <p:pic>
              <p:nvPicPr>
                <p:cNvPr id="66" name="墨迹 65">
                  <a:extLst>
                    <a:ext uri="{FF2B5EF4-FFF2-40B4-BE49-F238E27FC236}">
                      <a16:creationId xmlns:a16="http://schemas.microsoft.com/office/drawing/2014/main" id="{BD059823-CE21-74D3-471E-D126D6719127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716861" y="4975901"/>
                  <a:ext cx="10187280" cy="9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67" name="墨迹 66">
                  <a:extLst>
                    <a:ext uri="{FF2B5EF4-FFF2-40B4-BE49-F238E27FC236}">
                      <a16:creationId xmlns:a16="http://schemas.microsoft.com/office/drawing/2014/main" id="{ED7DA35C-3738-4EA8-1FB9-E7BDB0551E6C}"/>
                    </a:ext>
                  </a:extLst>
                </p14:cNvPr>
                <p14:cNvContentPartPr/>
                <p14:nvPr/>
              </p14:nvContentPartPr>
              <p14:xfrm>
                <a:off x="766541" y="4964381"/>
                <a:ext cx="10356480" cy="920520"/>
              </p14:xfrm>
            </p:contentPart>
          </mc:Choice>
          <mc:Fallback xmlns="">
            <p:pic>
              <p:nvPicPr>
                <p:cNvPr id="67" name="墨迹 66">
                  <a:extLst>
                    <a:ext uri="{FF2B5EF4-FFF2-40B4-BE49-F238E27FC236}">
                      <a16:creationId xmlns:a16="http://schemas.microsoft.com/office/drawing/2014/main" id="{ED7DA35C-3738-4EA8-1FB9-E7BDB0551E6C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757901" y="4955741"/>
                  <a:ext cx="10374120" cy="9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68" name="墨迹 67">
                  <a:extLst>
                    <a:ext uri="{FF2B5EF4-FFF2-40B4-BE49-F238E27FC236}">
                      <a16:creationId xmlns:a16="http://schemas.microsoft.com/office/drawing/2014/main" id="{1F1C712B-385F-6203-579F-80E4B31C4523}"/>
                    </a:ext>
                  </a:extLst>
                </p14:cNvPr>
                <p14:cNvContentPartPr/>
                <p14:nvPr/>
              </p14:nvContentPartPr>
              <p14:xfrm>
                <a:off x="10835021" y="5908661"/>
                <a:ext cx="185760" cy="20520"/>
              </p14:xfrm>
            </p:contentPart>
          </mc:Choice>
          <mc:Fallback xmlns="">
            <p:pic>
              <p:nvPicPr>
                <p:cNvPr id="68" name="墨迹 67">
                  <a:extLst>
                    <a:ext uri="{FF2B5EF4-FFF2-40B4-BE49-F238E27FC236}">
                      <a16:creationId xmlns:a16="http://schemas.microsoft.com/office/drawing/2014/main" id="{1F1C712B-385F-6203-579F-80E4B31C4523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0826381" y="5900021"/>
                  <a:ext cx="20340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70" name="墨迹 69">
                  <a:extLst>
                    <a:ext uri="{FF2B5EF4-FFF2-40B4-BE49-F238E27FC236}">
                      <a16:creationId xmlns:a16="http://schemas.microsoft.com/office/drawing/2014/main" id="{0A868169-C181-287D-A54E-1A96BF6DA6C5}"/>
                    </a:ext>
                  </a:extLst>
                </p14:cNvPr>
                <p14:cNvContentPartPr/>
                <p14:nvPr/>
              </p14:nvContentPartPr>
              <p14:xfrm>
                <a:off x="1376021" y="5004341"/>
                <a:ext cx="108720" cy="785520"/>
              </p14:xfrm>
            </p:contentPart>
          </mc:Choice>
          <mc:Fallback xmlns="">
            <p:pic>
              <p:nvPicPr>
                <p:cNvPr id="70" name="墨迹 69">
                  <a:extLst>
                    <a:ext uri="{FF2B5EF4-FFF2-40B4-BE49-F238E27FC236}">
                      <a16:creationId xmlns:a16="http://schemas.microsoft.com/office/drawing/2014/main" id="{0A868169-C181-287D-A54E-1A96BF6DA6C5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367381" y="4995701"/>
                  <a:ext cx="126360" cy="80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71" name="墨迹 70">
                  <a:extLst>
                    <a:ext uri="{FF2B5EF4-FFF2-40B4-BE49-F238E27FC236}">
                      <a16:creationId xmlns:a16="http://schemas.microsoft.com/office/drawing/2014/main" id="{E1A3CF2F-B9F7-8069-F3EB-2605942DDCCA}"/>
                    </a:ext>
                  </a:extLst>
                </p14:cNvPr>
                <p14:cNvContentPartPr/>
                <p14:nvPr/>
              </p14:nvContentPartPr>
              <p14:xfrm>
                <a:off x="2221301" y="5034221"/>
                <a:ext cx="128880" cy="755640"/>
              </p14:xfrm>
            </p:contentPart>
          </mc:Choice>
          <mc:Fallback xmlns="">
            <p:pic>
              <p:nvPicPr>
                <p:cNvPr id="71" name="墨迹 70">
                  <a:extLst>
                    <a:ext uri="{FF2B5EF4-FFF2-40B4-BE49-F238E27FC236}">
                      <a16:creationId xmlns:a16="http://schemas.microsoft.com/office/drawing/2014/main" id="{E1A3CF2F-B9F7-8069-F3EB-2605942DDCCA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2212301" y="5025221"/>
                  <a:ext cx="146520" cy="77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72" name="墨迹 71">
                  <a:extLst>
                    <a:ext uri="{FF2B5EF4-FFF2-40B4-BE49-F238E27FC236}">
                      <a16:creationId xmlns:a16="http://schemas.microsoft.com/office/drawing/2014/main" id="{7C40C0DD-CC31-FC57-A8C8-D628FCADAD8D}"/>
                    </a:ext>
                  </a:extLst>
                </p14:cNvPr>
                <p14:cNvContentPartPr/>
                <p14:nvPr/>
              </p14:nvContentPartPr>
              <p14:xfrm>
                <a:off x="3136061" y="5063381"/>
                <a:ext cx="118440" cy="828000"/>
              </p14:xfrm>
            </p:contentPart>
          </mc:Choice>
          <mc:Fallback xmlns="">
            <p:pic>
              <p:nvPicPr>
                <p:cNvPr id="72" name="墨迹 71">
                  <a:extLst>
                    <a:ext uri="{FF2B5EF4-FFF2-40B4-BE49-F238E27FC236}">
                      <a16:creationId xmlns:a16="http://schemas.microsoft.com/office/drawing/2014/main" id="{7C40C0DD-CC31-FC57-A8C8-D628FCADAD8D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3127061" y="5054381"/>
                  <a:ext cx="136080" cy="84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79" name="墨迹 78">
                  <a:extLst>
                    <a:ext uri="{FF2B5EF4-FFF2-40B4-BE49-F238E27FC236}">
                      <a16:creationId xmlns:a16="http://schemas.microsoft.com/office/drawing/2014/main" id="{FF556D95-EAB5-C10A-196D-FE982FDC4978}"/>
                    </a:ext>
                  </a:extLst>
                </p14:cNvPr>
                <p14:cNvContentPartPr/>
                <p14:nvPr/>
              </p14:nvContentPartPr>
              <p14:xfrm>
                <a:off x="8042861" y="5102981"/>
                <a:ext cx="137880" cy="785520"/>
              </p14:xfrm>
            </p:contentPart>
          </mc:Choice>
          <mc:Fallback xmlns="">
            <p:pic>
              <p:nvPicPr>
                <p:cNvPr id="79" name="墨迹 78">
                  <a:extLst>
                    <a:ext uri="{FF2B5EF4-FFF2-40B4-BE49-F238E27FC236}">
                      <a16:creationId xmlns:a16="http://schemas.microsoft.com/office/drawing/2014/main" id="{FF556D95-EAB5-C10A-196D-FE982FDC4978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8033861" y="5093981"/>
                  <a:ext cx="155520" cy="80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80" name="墨迹 79">
                  <a:extLst>
                    <a:ext uri="{FF2B5EF4-FFF2-40B4-BE49-F238E27FC236}">
                      <a16:creationId xmlns:a16="http://schemas.microsoft.com/office/drawing/2014/main" id="{22A20BEF-7FBD-1686-AF2F-AF5BE5BA7EB6}"/>
                    </a:ext>
                  </a:extLst>
                </p14:cNvPr>
                <p14:cNvContentPartPr/>
                <p14:nvPr/>
              </p14:nvContentPartPr>
              <p14:xfrm>
                <a:off x="9034661" y="5132141"/>
                <a:ext cx="100800" cy="746280"/>
              </p14:xfrm>
            </p:contentPart>
          </mc:Choice>
          <mc:Fallback xmlns="">
            <p:pic>
              <p:nvPicPr>
                <p:cNvPr id="80" name="墨迹 79">
                  <a:extLst>
                    <a:ext uri="{FF2B5EF4-FFF2-40B4-BE49-F238E27FC236}">
                      <a16:creationId xmlns:a16="http://schemas.microsoft.com/office/drawing/2014/main" id="{22A20BEF-7FBD-1686-AF2F-AF5BE5BA7EB6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9026021" y="5123141"/>
                  <a:ext cx="118440" cy="76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82" name="墨迹 81">
                  <a:extLst>
                    <a:ext uri="{FF2B5EF4-FFF2-40B4-BE49-F238E27FC236}">
                      <a16:creationId xmlns:a16="http://schemas.microsoft.com/office/drawing/2014/main" id="{C90B1B61-82E1-6E4D-001F-902A6862222A}"/>
                    </a:ext>
                  </a:extLst>
                </p14:cNvPr>
                <p14:cNvContentPartPr/>
                <p14:nvPr/>
              </p14:nvContentPartPr>
              <p14:xfrm>
                <a:off x="9790301" y="5142221"/>
                <a:ext cx="179640" cy="814680"/>
              </p14:xfrm>
            </p:contentPart>
          </mc:Choice>
          <mc:Fallback xmlns="">
            <p:pic>
              <p:nvPicPr>
                <p:cNvPr id="82" name="墨迹 81">
                  <a:extLst>
                    <a:ext uri="{FF2B5EF4-FFF2-40B4-BE49-F238E27FC236}">
                      <a16:creationId xmlns:a16="http://schemas.microsoft.com/office/drawing/2014/main" id="{C90B1B61-82E1-6E4D-001F-902A6862222A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9781661" y="5133581"/>
                  <a:ext cx="197280" cy="83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83" name="墨迹 82">
                  <a:extLst>
                    <a:ext uri="{FF2B5EF4-FFF2-40B4-BE49-F238E27FC236}">
                      <a16:creationId xmlns:a16="http://schemas.microsoft.com/office/drawing/2014/main" id="{0D4F47D3-99F0-E05E-6C23-B8050D05B722}"/>
                    </a:ext>
                  </a:extLst>
                </p14:cNvPr>
                <p14:cNvContentPartPr/>
                <p14:nvPr/>
              </p14:nvContentPartPr>
              <p14:xfrm>
                <a:off x="10466741" y="5201261"/>
                <a:ext cx="250560" cy="720000"/>
              </p14:xfrm>
            </p:contentPart>
          </mc:Choice>
          <mc:Fallback xmlns="">
            <p:pic>
              <p:nvPicPr>
                <p:cNvPr id="83" name="墨迹 82">
                  <a:extLst>
                    <a:ext uri="{FF2B5EF4-FFF2-40B4-BE49-F238E27FC236}">
                      <a16:creationId xmlns:a16="http://schemas.microsoft.com/office/drawing/2014/main" id="{0D4F47D3-99F0-E05E-6C23-B8050D05B722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10457741" y="5192621"/>
                  <a:ext cx="268200" cy="73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85" name="墨迹 84">
                  <a:extLst>
                    <a:ext uri="{FF2B5EF4-FFF2-40B4-BE49-F238E27FC236}">
                      <a16:creationId xmlns:a16="http://schemas.microsoft.com/office/drawing/2014/main" id="{72379F66-A451-9EB9-7243-88ADE421735F}"/>
                    </a:ext>
                  </a:extLst>
                </p14:cNvPr>
                <p14:cNvContentPartPr/>
                <p14:nvPr/>
              </p14:nvContentPartPr>
              <p14:xfrm>
                <a:off x="1032221" y="4668461"/>
                <a:ext cx="90720" cy="129240"/>
              </p14:xfrm>
            </p:contentPart>
          </mc:Choice>
          <mc:Fallback xmlns="">
            <p:pic>
              <p:nvPicPr>
                <p:cNvPr id="85" name="墨迹 84">
                  <a:extLst>
                    <a:ext uri="{FF2B5EF4-FFF2-40B4-BE49-F238E27FC236}">
                      <a16:creationId xmlns:a16="http://schemas.microsoft.com/office/drawing/2014/main" id="{72379F66-A451-9EB9-7243-88ADE421735F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1023581" y="4659821"/>
                  <a:ext cx="10836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86" name="墨迹 85">
                  <a:extLst>
                    <a:ext uri="{FF2B5EF4-FFF2-40B4-BE49-F238E27FC236}">
                      <a16:creationId xmlns:a16="http://schemas.microsoft.com/office/drawing/2014/main" id="{F9872AF1-7D1A-FD42-B1FC-4112DB0BA288}"/>
                    </a:ext>
                  </a:extLst>
                </p14:cNvPr>
                <p14:cNvContentPartPr/>
                <p14:nvPr/>
              </p14:nvContentPartPr>
              <p14:xfrm>
                <a:off x="1759781" y="4611221"/>
                <a:ext cx="360" cy="107280"/>
              </p14:xfrm>
            </p:contentPart>
          </mc:Choice>
          <mc:Fallback xmlns="">
            <p:pic>
              <p:nvPicPr>
                <p:cNvPr id="86" name="墨迹 85">
                  <a:extLst>
                    <a:ext uri="{FF2B5EF4-FFF2-40B4-BE49-F238E27FC236}">
                      <a16:creationId xmlns:a16="http://schemas.microsoft.com/office/drawing/2014/main" id="{F9872AF1-7D1A-FD42-B1FC-4112DB0BA288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1751141" y="4602581"/>
                  <a:ext cx="1800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87" name="墨迹 86">
                  <a:extLst>
                    <a:ext uri="{FF2B5EF4-FFF2-40B4-BE49-F238E27FC236}">
                      <a16:creationId xmlns:a16="http://schemas.microsoft.com/office/drawing/2014/main" id="{EF5927F7-8613-CCC6-D888-A45BFC2E01F1}"/>
                    </a:ext>
                  </a:extLst>
                </p14:cNvPr>
                <p14:cNvContentPartPr/>
                <p14:nvPr/>
              </p14:nvContentPartPr>
              <p14:xfrm>
                <a:off x="2652581" y="4650101"/>
                <a:ext cx="306360" cy="198720"/>
              </p14:xfrm>
            </p:contentPart>
          </mc:Choice>
          <mc:Fallback xmlns="">
            <p:pic>
              <p:nvPicPr>
                <p:cNvPr id="87" name="墨迹 86">
                  <a:extLst>
                    <a:ext uri="{FF2B5EF4-FFF2-40B4-BE49-F238E27FC236}">
                      <a16:creationId xmlns:a16="http://schemas.microsoft.com/office/drawing/2014/main" id="{EF5927F7-8613-CCC6-D888-A45BFC2E01F1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2643581" y="4641101"/>
                  <a:ext cx="32400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89" name="墨迹 88">
                  <a:extLst>
                    <a:ext uri="{FF2B5EF4-FFF2-40B4-BE49-F238E27FC236}">
                      <a16:creationId xmlns:a16="http://schemas.microsoft.com/office/drawing/2014/main" id="{BA94FE36-7565-7F2C-B07C-1D2167A05E06}"/>
                    </a:ext>
                  </a:extLst>
                </p14:cNvPr>
                <p14:cNvContentPartPr/>
                <p14:nvPr/>
              </p14:nvContentPartPr>
              <p14:xfrm>
                <a:off x="4000421" y="5024501"/>
                <a:ext cx="42480" cy="854280"/>
              </p14:xfrm>
            </p:contentPart>
          </mc:Choice>
          <mc:Fallback xmlns="">
            <p:pic>
              <p:nvPicPr>
                <p:cNvPr id="89" name="墨迹 88">
                  <a:extLst>
                    <a:ext uri="{FF2B5EF4-FFF2-40B4-BE49-F238E27FC236}">
                      <a16:creationId xmlns:a16="http://schemas.microsoft.com/office/drawing/2014/main" id="{BA94FE36-7565-7F2C-B07C-1D2167A05E06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3991781" y="5015501"/>
                  <a:ext cx="60120" cy="87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90" name="墨迹 89">
                  <a:extLst>
                    <a:ext uri="{FF2B5EF4-FFF2-40B4-BE49-F238E27FC236}">
                      <a16:creationId xmlns:a16="http://schemas.microsoft.com/office/drawing/2014/main" id="{D63C1527-4600-ECB7-73A4-F490026CD5B6}"/>
                    </a:ext>
                  </a:extLst>
                </p14:cNvPr>
                <p14:cNvContentPartPr/>
                <p14:nvPr/>
              </p14:nvContentPartPr>
              <p14:xfrm>
                <a:off x="4840661" y="5102981"/>
                <a:ext cx="26640" cy="730080"/>
              </p14:xfrm>
            </p:contentPart>
          </mc:Choice>
          <mc:Fallback xmlns="">
            <p:pic>
              <p:nvPicPr>
                <p:cNvPr id="90" name="墨迹 89">
                  <a:extLst>
                    <a:ext uri="{FF2B5EF4-FFF2-40B4-BE49-F238E27FC236}">
                      <a16:creationId xmlns:a16="http://schemas.microsoft.com/office/drawing/2014/main" id="{D63C1527-4600-ECB7-73A4-F490026CD5B6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4831661" y="5093981"/>
                  <a:ext cx="44280" cy="74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91" name="墨迹 90">
                  <a:extLst>
                    <a:ext uri="{FF2B5EF4-FFF2-40B4-BE49-F238E27FC236}">
                      <a16:creationId xmlns:a16="http://schemas.microsoft.com/office/drawing/2014/main" id="{70437BD6-9899-D7E7-23B1-577734AF8828}"/>
                    </a:ext>
                  </a:extLst>
                </p14:cNvPr>
                <p14:cNvContentPartPr/>
                <p14:nvPr/>
              </p14:nvContentPartPr>
              <p14:xfrm>
                <a:off x="5742101" y="5142221"/>
                <a:ext cx="20520" cy="766080"/>
              </p14:xfrm>
            </p:contentPart>
          </mc:Choice>
          <mc:Fallback xmlns="">
            <p:pic>
              <p:nvPicPr>
                <p:cNvPr id="91" name="墨迹 90">
                  <a:extLst>
                    <a:ext uri="{FF2B5EF4-FFF2-40B4-BE49-F238E27FC236}">
                      <a16:creationId xmlns:a16="http://schemas.microsoft.com/office/drawing/2014/main" id="{70437BD6-9899-D7E7-23B1-577734AF8828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5733101" y="5133581"/>
                  <a:ext cx="38160" cy="78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92" name="墨迹 91">
                  <a:extLst>
                    <a:ext uri="{FF2B5EF4-FFF2-40B4-BE49-F238E27FC236}">
                      <a16:creationId xmlns:a16="http://schemas.microsoft.com/office/drawing/2014/main" id="{F09C7400-3766-0865-708F-F39869858592}"/>
                    </a:ext>
                  </a:extLst>
                </p14:cNvPr>
                <p14:cNvContentPartPr/>
                <p14:nvPr/>
              </p14:nvContentPartPr>
              <p14:xfrm>
                <a:off x="6558581" y="5142221"/>
                <a:ext cx="78840" cy="766800"/>
              </p14:xfrm>
            </p:contentPart>
          </mc:Choice>
          <mc:Fallback xmlns="">
            <p:pic>
              <p:nvPicPr>
                <p:cNvPr id="92" name="墨迹 91">
                  <a:extLst>
                    <a:ext uri="{FF2B5EF4-FFF2-40B4-BE49-F238E27FC236}">
                      <a16:creationId xmlns:a16="http://schemas.microsoft.com/office/drawing/2014/main" id="{F09C7400-3766-0865-708F-F39869858592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6549581" y="5133581"/>
                  <a:ext cx="96480" cy="78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93" name="墨迹 92">
                  <a:extLst>
                    <a:ext uri="{FF2B5EF4-FFF2-40B4-BE49-F238E27FC236}">
                      <a16:creationId xmlns:a16="http://schemas.microsoft.com/office/drawing/2014/main" id="{4B572D6B-777D-1EAB-E5A6-B00D2D23E27C}"/>
                    </a:ext>
                  </a:extLst>
                </p14:cNvPr>
                <p14:cNvContentPartPr/>
                <p14:nvPr/>
              </p14:nvContentPartPr>
              <p14:xfrm>
                <a:off x="7330421" y="5102981"/>
                <a:ext cx="83520" cy="771480"/>
              </p14:xfrm>
            </p:contentPart>
          </mc:Choice>
          <mc:Fallback xmlns="">
            <p:pic>
              <p:nvPicPr>
                <p:cNvPr id="93" name="墨迹 92">
                  <a:extLst>
                    <a:ext uri="{FF2B5EF4-FFF2-40B4-BE49-F238E27FC236}">
                      <a16:creationId xmlns:a16="http://schemas.microsoft.com/office/drawing/2014/main" id="{4B572D6B-777D-1EAB-E5A6-B00D2D23E27C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7321781" y="5093981"/>
                  <a:ext cx="101160" cy="78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95" name="墨迹 94">
                  <a:extLst>
                    <a:ext uri="{FF2B5EF4-FFF2-40B4-BE49-F238E27FC236}">
                      <a16:creationId xmlns:a16="http://schemas.microsoft.com/office/drawing/2014/main" id="{0EF1E378-2FF8-0C31-DB06-AADAF426881A}"/>
                    </a:ext>
                  </a:extLst>
                </p14:cNvPr>
                <p14:cNvContentPartPr/>
                <p14:nvPr/>
              </p14:nvContentPartPr>
              <p14:xfrm>
                <a:off x="3613781" y="4601141"/>
                <a:ext cx="103680" cy="250920"/>
              </p14:xfrm>
            </p:contentPart>
          </mc:Choice>
          <mc:Fallback xmlns="">
            <p:pic>
              <p:nvPicPr>
                <p:cNvPr id="95" name="墨迹 94">
                  <a:extLst>
                    <a:ext uri="{FF2B5EF4-FFF2-40B4-BE49-F238E27FC236}">
                      <a16:creationId xmlns:a16="http://schemas.microsoft.com/office/drawing/2014/main" id="{0EF1E378-2FF8-0C31-DB06-AADAF426881A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3605141" y="4592141"/>
                  <a:ext cx="12132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96" name="墨迹 95">
                  <a:extLst>
                    <a:ext uri="{FF2B5EF4-FFF2-40B4-BE49-F238E27FC236}">
                      <a16:creationId xmlns:a16="http://schemas.microsoft.com/office/drawing/2014/main" id="{94D02767-65AC-552B-B2F2-77DB926D1A72}"/>
                    </a:ext>
                  </a:extLst>
                </p14:cNvPr>
                <p14:cNvContentPartPr/>
                <p14:nvPr/>
              </p14:nvContentPartPr>
              <p14:xfrm>
                <a:off x="4344941" y="4650461"/>
                <a:ext cx="173160" cy="129960"/>
              </p14:xfrm>
            </p:contentPart>
          </mc:Choice>
          <mc:Fallback xmlns="">
            <p:pic>
              <p:nvPicPr>
                <p:cNvPr id="96" name="墨迹 95">
                  <a:extLst>
                    <a:ext uri="{FF2B5EF4-FFF2-40B4-BE49-F238E27FC236}">
                      <a16:creationId xmlns:a16="http://schemas.microsoft.com/office/drawing/2014/main" id="{94D02767-65AC-552B-B2F2-77DB926D1A72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4336301" y="4641461"/>
                  <a:ext cx="19080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97" name="墨迹 96">
                  <a:extLst>
                    <a:ext uri="{FF2B5EF4-FFF2-40B4-BE49-F238E27FC236}">
                      <a16:creationId xmlns:a16="http://schemas.microsoft.com/office/drawing/2014/main" id="{75217138-EC15-99FE-732D-102D5C2956F8}"/>
                    </a:ext>
                  </a:extLst>
                </p14:cNvPr>
                <p14:cNvContentPartPr/>
                <p14:nvPr/>
              </p14:nvContentPartPr>
              <p14:xfrm>
                <a:off x="4408301" y="4660181"/>
                <a:ext cx="65520" cy="199800"/>
              </p14:xfrm>
            </p:contentPart>
          </mc:Choice>
          <mc:Fallback xmlns="">
            <p:pic>
              <p:nvPicPr>
                <p:cNvPr id="97" name="墨迹 96">
                  <a:extLst>
                    <a:ext uri="{FF2B5EF4-FFF2-40B4-BE49-F238E27FC236}">
                      <a16:creationId xmlns:a16="http://schemas.microsoft.com/office/drawing/2014/main" id="{75217138-EC15-99FE-732D-102D5C2956F8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4399661" y="4651181"/>
                  <a:ext cx="8316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98" name="墨迹 97">
                  <a:extLst>
                    <a:ext uri="{FF2B5EF4-FFF2-40B4-BE49-F238E27FC236}">
                      <a16:creationId xmlns:a16="http://schemas.microsoft.com/office/drawing/2014/main" id="{F65779E2-2382-B4B4-8FD1-9135E467296F}"/>
                    </a:ext>
                  </a:extLst>
                </p14:cNvPr>
                <p14:cNvContentPartPr/>
                <p14:nvPr/>
              </p14:nvContentPartPr>
              <p14:xfrm>
                <a:off x="5221901" y="4679981"/>
                <a:ext cx="187200" cy="275760"/>
              </p14:xfrm>
            </p:contentPart>
          </mc:Choice>
          <mc:Fallback xmlns="">
            <p:pic>
              <p:nvPicPr>
                <p:cNvPr id="98" name="墨迹 97">
                  <a:extLst>
                    <a:ext uri="{FF2B5EF4-FFF2-40B4-BE49-F238E27FC236}">
                      <a16:creationId xmlns:a16="http://schemas.microsoft.com/office/drawing/2014/main" id="{F65779E2-2382-B4B4-8FD1-9135E467296F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5213261" y="4671341"/>
                  <a:ext cx="204840" cy="29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99" name="墨迹 98">
                  <a:extLst>
                    <a:ext uri="{FF2B5EF4-FFF2-40B4-BE49-F238E27FC236}">
                      <a16:creationId xmlns:a16="http://schemas.microsoft.com/office/drawing/2014/main" id="{61068B39-86B4-B82B-FBC8-B31009878330}"/>
                    </a:ext>
                  </a:extLst>
                </p14:cNvPr>
                <p14:cNvContentPartPr/>
                <p14:nvPr/>
              </p14:nvContentPartPr>
              <p14:xfrm>
                <a:off x="5230541" y="4640381"/>
                <a:ext cx="205200" cy="30600"/>
              </p14:xfrm>
            </p:contentPart>
          </mc:Choice>
          <mc:Fallback xmlns="">
            <p:pic>
              <p:nvPicPr>
                <p:cNvPr id="99" name="墨迹 98">
                  <a:extLst>
                    <a:ext uri="{FF2B5EF4-FFF2-40B4-BE49-F238E27FC236}">
                      <a16:creationId xmlns:a16="http://schemas.microsoft.com/office/drawing/2014/main" id="{61068B39-86B4-B82B-FBC8-B31009878330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5221901" y="4631381"/>
                  <a:ext cx="22284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100" name="墨迹 99">
                  <a:extLst>
                    <a:ext uri="{FF2B5EF4-FFF2-40B4-BE49-F238E27FC236}">
                      <a16:creationId xmlns:a16="http://schemas.microsoft.com/office/drawing/2014/main" id="{817A3F78-FDF0-B56C-FE87-00E62BBB4250}"/>
                    </a:ext>
                  </a:extLst>
                </p14:cNvPr>
                <p14:cNvContentPartPr/>
                <p14:nvPr/>
              </p14:nvContentPartPr>
              <p14:xfrm>
                <a:off x="6008861" y="4571981"/>
                <a:ext cx="215280" cy="336240"/>
              </p14:xfrm>
            </p:contentPart>
          </mc:Choice>
          <mc:Fallback xmlns="">
            <p:pic>
              <p:nvPicPr>
                <p:cNvPr id="100" name="墨迹 99">
                  <a:extLst>
                    <a:ext uri="{FF2B5EF4-FFF2-40B4-BE49-F238E27FC236}">
                      <a16:creationId xmlns:a16="http://schemas.microsoft.com/office/drawing/2014/main" id="{817A3F78-FDF0-B56C-FE87-00E62BBB4250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5999861" y="4562981"/>
                  <a:ext cx="232920" cy="35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101" name="墨迹 100">
                  <a:extLst>
                    <a:ext uri="{FF2B5EF4-FFF2-40B4-BE49-F238E27FC236}">
                      <a16:creationId xmlns:a16="http://schemas.microsoft.com/office/drawing/2014/main" id="{CD29D6B7-E33E-2492-B50F-09AB51D63A26}"/>
                    </a:ext>
                  </a:extLst>
                </p14:cNvPr>
                <p14:cNvContentPartPr/>
                <p14:nvPr/>
              </p14:nvContentPartPr>
              <p14:xfrm>
                <a:off x="6921821" y="4591421"/>
                <a:ext cx="286560" cy="322560"/>
              </p14:xfrm>
            </p:contentPart>
          </mc:Choice>
          <mc:Fallback xmlns="">
            <p:pic>
              <p:nvPicPr>
                <p:cNvPr id="101" name="墨迹 100">
                  <a:extLst>
                    <a:ext uri="{FF2B5EF4-FFF2-40B4-BE49-F238E27FC236}">
                      <a16:creationId xmlns:a16="http://schemas.microsoft.com/office/drawing/2014/main" id="{CD29D6B7-E33E-2492-B50F-09AB51D63A26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6913181" y="4582421"/>
                  <a:ext cx="304200" cy="34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102" name="墨迹 101">
                  <a:extLst>
                    <a:ext uri="{FF2B5EF4-FFF2-40B4-BE49-F238E27FC236}">
                      <a16:creationId xmlns:a16="http://schemas.microsoft.com/office/drawing/2014/main" id="{F731372F-D222-F91B-6C69-218FA2655891}"/>
                    </a:ext>
                  </a:extLst>
                </p14:cNvPr>
                <p14:cNvContentPartPr/>
                <p14:nvPr/>
              </p14:nvContentPartPr>
              <p14:xfrm>
                <a:off x="7668821" y="4580261"/>
                <a:ext cx="318240" cy="307440"/>
              </p14:xfrm>
            </p:contentPart>
          </mc:Choice>
          <mc:Fallback xmlns="">
            <p:pic>
              <p:nvPicPr>
                <p:cNvPr id="102" name="墨迹 101">
                  <a:extLst>
                    <a:ext uri="{FF2B5EF4-FFF2-40B4-BE49-F238E27FC236}">
                      <a16:creationId xmlns:a16="http://schemas.microsoft.com/office/drawing/2014/main" id="{F731372F-D222-F91B-6C69-218FA2655891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7659821" y="4571261"/>
                  <a:ext cx="335880" cy="32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103" name="墨迹 102">
                  <a:extLst>
                    <a:ext uri="{FF2B5EF4-FFF2-40B4-BE49-F238E27FC236}">
                      <a16:creationId xmlns:a16="http://schemas.microsoft.com/office/drawing/2014/main" id="{D5D422BD-E2FB-B615-CCC8-409E997F8E7B}"/>
                    </a:ext>
                  </a:extLst>
                </p14:cNvPr>
                <p14:cNvContentPartPr/>
                <p14:nvPr/>
              </p14:nvContentPartPr>
              <p14:xfrm>
                <a:off x="8543261" y="4579901"/>
                <a:ext cx="315720" cy="407880"/>
              </p14:xfrm>
            </p:contentPart>
          </mc:Choice>
          <mc:Fallback xmlns="">
            <p:pic>
              <p:nvPicPr>
                <p:cNvPr id="103" name="墨迹 102">
                  <a:extLst>
                    <a:ext uri="{FF2B5EF4-FFF2-40B4-BE49-F238E27FC236}">
                      <a16:creationId xmlns:a16="http://schemas.microsoft.com/office/drawing/2014/main" id="{D5D422BD-E2FB-B615-CCC8-409E997F8E7B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8534261" y="4571261"/>
                  <a:ext cx="333360" cy="42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104" name="墨迹 103">
                  <a:extLst>
                    <a:ext uri="{FF2B5EF4-FFF2-40B4-BE49-F238E27FC236}">
                      <a16:creationId xmlns:a16="http://schemas.microsoft.com/office/drawing/2014/main" id="{2DC8FB02-42CA-3F8F-8762-8C4CCBCEBDEA}"/>
                    </a:ext>
                  </a:extLst>
                </p14:cNvPr>
                <p14:cNvContentPartPr/>
                <p14:nvPr/>
              </p14:nvContentPartPr>
              <p14:xfrm>
                <a:off x="9478181" y="4581701"/>
                <a:ext cx="40320" cy="343440"/>
              </p14:xfrm>
            </p:contentPart>
          </mc:Choice>
          <mc:Fallback xmlns="">
            <p:pic>
              <p:nvPicPr>
                <p:cNvPr id="104" name="墨迹 103">
                  <a:extLst>
                    <a:ext uri="{FF2B5EF4-FFF2-40B4-BE49-F238E27FC236}">
                      <a16:creationId xmlns:a16="http://schemas.microsoft.com/office/drawing/2014/main" id="{2DC8FB02-42CA-3F8F-8762-8C4CCBCEBDEA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9469181" y="4572701"/>
                  <a:ext cx="57960" cy="36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105" name="墨迹 104">
                  <a:extLst>
                    <a:ext uri="{FF2B5EF4-FFF2-40B4-BE49-F238E27FC236}">
                      <a16:creationId xmlns:a16="http://schemas.microsoft.com/office/drawing/2014/main" id="{A1A588E6-D262-42C7-963C-AD720D3CA863}"/>
                    </a:ext>
                  </a:extLst>
                </p14:cNvPr>
                <p14:cNvContentPartPr/>
                <p14:nvPr/>
              </p14:nvContentPartPr>
              <p14:xfrm>
                <a:off x="9619301" y="4677461"/>
                <a:ext cx="215640" cy="168480"/>
              </p14:xfrm>
            </p:contentPart>
          </mc:Choice>
          <mc:Fallback xmlns="">
            <p:pic>
              <p:nvPicPr>
                <p:cNvPr id="105" name="墨迹 104">
                  <a:extLst>
                    <a:ext uri="{FF2B5EF4-FFF2-40B4-BE49-F238E27FC236}">
                      <a16:creationId xmlns:a16="http://schemas.microsoft.com/office/drawing/2014/main" id="{A1A588E6-D262-42C7-963C-AD720D3CA863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9610301" y="4668461"/>
                  <a:ext cx="23328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106" name="墨迹 105">
                  <a:extLst>
                    <a:ext uri="{FF2B5EF4-FFF2-40B4-BE49-F238E27FC236}">
                      <a16:creationId xmlns:a16="http://schemas.microsoft.com/office/drawing/2014/main" id="{A2C0BE45-88B7-6CC7-1550-75A0751BC24A}"/>
                    </a:ext>
                  </a:extLst>
                </p14:cNvPr>
                <p14:cNvContentPartPr/>
                <p14:nvPr/>
              </p14:nvContentPartPr>
              <p14:xfrm>
                <a:off x="10295021" y="4650461"/>
                <a:ext cx="39240" cy="206640"/>
              </p14:xfrm>
            </p:contentPart>
          </mc:Choice>
          <mc:Fallback xmlns="">
            <p:pic>
              <p:nvPicPr>
                <p:cNvPr id="106" name="墨迹 105">
                  <a:extLst>
                    <a:ext uri="{FF2B5EF4-FFF2-40B4-BE49-F238E27FC236}">
                      <a16:creationId xmlns:a16="http://schemas.microsoft.com/office/drawing/2014/main" id="{A2C0BE45-88B7-6CC7-1550-75A0751BC24A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10286021" y="4641461"/>
                  <a:ext cx="5688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107" name="墨迹 106">
                  <a:extLst>
                    <a:ext uri="{FF2B5EF4-FFF2-40B4-BE49-F238E27FC236}">
                      <a16:creationId xmlns:a16="http://schemas.microsoft.com/office/drawing/2014/main" id="{584FA772-7DFE-D275-CF1F-E1F74D07F81A}"/>
                    </a:ext>
                  </a:extLst>
                </p14:cNvPr>
                <p14:cNvContentPartPr/>
                <p14:nvPr/>
              </p14:nvContentPartPr>
              <p14:xfrm>
                <a:off x="10523981" y="4670261"/>
                <a:ext cx="46080" cy="218880"/>
              </p14:xfrm>
            </p:contentPart>
          </mc:Choice>
          <mc:Fallback xmlns="">
            <p:pic>
              <p:nvPicPr>
                <p:cNvPr id="107" name="墨迹 106">
                  <a:extLst>
                    <a:ext uri="{FF2B5EF4-FFF2-40B4-BE49-F238E27FC236}">
                      <a16:creationId xmlns:a16="http://schemas.microsoft.com/office/drawing/2014/main" id="{584FA772-7DFE-D275-CF1F-E1F74D07F81A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10515341" y="4661621"/>
                  <a:ext cx="6372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08" name="墨迹 107">
                  <a:extLst>
                    <a:ext uri="{FF2B5EF4-FFF2-40B4-BE49-F238E27FC236}">
                      <a16:creationId xmlns:a16="http://schemas.microsoft.com/office/drawing/2014/main" id="{F6EEBD0C-A1B0-F514-C582-A12D05A0718E}"/>
                    </a:ext>
                  </a:extLst>
                </p14:cNvPr>
                <p14:cNvContentPartPr/>
                <p14:nvPr/>
              </p14:nvContentPartPr>
              <p14:xfrm>
                <a:off x="10994501" y="4709501"/>
                <a:ext cx="28080" cy="186120"/>
              </p14:xfrm>
            </p:contentPart>
          </mc:Choice>
          <mc:Fallback xmlns="">
            <p:pic>
              <p:nvPicPr>
                <p:cNvPr id="108" name="墨迹 107">
                  <a:extLst>
                    <a:ext uri="{FF2B5EF4-FFF2-40B4-BE49-F238E27FC236}">
                      <a16:creationId xmlns:a16="http://schemas.microsoft.com/office/drawing/2014/main" id="{F6EEBD0C-A1B0-F514-C582-A12D05A0718E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10985861" y="4700501"/>
                  <a:ext cx="4572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09" name="墨迹 108">
                  <a:extLst>
                    <a:ext uri="{FF2B5EF4-FFF2-40B4-BE49-F238E27FC236}">
                      <a16:creationId xmlns:a16="http://schemas.microsoft.com/office/drawing/2014/main" id="{5CF1172A-D98E-9704-BCEA-A853A342BAE2}"/>
                    </a:ext>
                  </a:extLst>
                </p14:cNvPr>
                <p14:cNvContentPartPr/>
                <p14:nvPr/>
              </p14:nvContentPartPr>
              <p14:xfrm>
                <a:off x="11159381" y="4748381"/>
                <a:ext cx="205920" cy="217440"/>
              </p14:xfrm>
            </p:contentPart>
          </mc:Choice>
          <mc:Fallback xmlns="">
            <p:pic>
              <p:nvPicPr>
                <p:cNvPr id="109" name="墨迹 108">
                  <a:extLst>
                    <a:ext uri="{FF2B5EF4-FFF2-40B4-BE49-F238E27FC236}">
                      <a16:creationId xmlns:a16="http://schemas.microsoft.com/office/drawing/2014/main" id="{5CF1172A-D98E-9704-BCEA-A853A342BAE2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11150381" y="4739741"/>
                  <a:ext cx="22356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11" name="墨迹 110">
                  <a:extLst>
                    <a:ext uri="{FF2B5EF4-FFF2-40B4-BE49-F238E27FC236}">
                      <a16:creationId xmlns:a16="http://schemas.microsoft.com/office/drawing/2014/main" id="{3F172F0E-77B0-3093-954C-E00C254FF0C4}"/>
                    </a:ext>
                  </a:extLst>
                </p14:cNvPr>
                <p14:cNvContentPartPr/>
                <p14:nvPr/>
              </p14:nvContentPartPr>
              <p14:xfrm>
                <a:off x="5348621" y="5957981"/>
                <a:ext cx="30240" cy="353160"/>
              </p14:xfrm>
            </p:contentPart>
          </mc:Choice>
          <mc:Fallback xmlns="">
            <p:pic>
              <p:nvPicPr>
                <p:cNvPr id="111" name="墨迹 110">
                  <a:extLst>
                    <a:ext uri="{FF2B5EF4-FFF2-40B4-BE49-F238E27FC236}">
                      <a16:creationId xmlns:a16="http://schemas.microsoft.com/office/drawing/2014/main" id="{3F172F0E-77B0-3093-954C-E00C254FF0C4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5339981" y="5949341"/>
                  <a:ext cx="47880" cy="37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12" name="墨迹 111">
                  <a:extLst>
                    <a:ext uri="{FF2B5EF4-FFF2-40B4-BE49-F238E27FC236}">
                      <a16:creationId xmlns:a16="http://schemas.microsoft.com/office/drawing/2014/main" id="{B8F73A2D-BA2F-A000-C84E-1865CC83222F}"/>
                    </a:ext>
                  </a:extLst>
                </p14:cNvPr>
                <p14:cNvContentPartPr/>
                <p14:nvPr/>
              </p14:nvContentPartPr>
              <p14:xfrm>
                <a:off x="5281661" y="5938541"/>
                <a:ext cx="47880" cy="79920"/>
              </p14:xfrm>
            </p:contentPart>
          </mc:Choice>
          <mc:Fallback xmlns="">
            <p:pic>
              <p:nvPicPr>
                <p:cNvPr id="112" name="墨迹 111">
                  <a:extLst>
                    <a:ext uri="{FF2B5EF4-FFF2-40B4-BE49-F238E27FC236}">
                      <a16:creationId xmlns:a16="http://schemas.microsoft.com/office/drawing/2014/main" id="{B8F73A2D-BA2F-A000-C84E-1865CC83222F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5272661" y="5929541"/>
                  <a:ext cx="6552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13" name="墨迹 112">
                  <a:extLst>
                    <a:ext uri="{FF2B5EF4-FFF2-40B4-BE49-F238E27FC236}">
                      <a16:creationId xmlns:a16="http://schemas.microsoft.com/office/drawing/2014/main" id="{47F15191-FBA8-7A68-E833-C51D2597034D}"/>
                    </a:ext>
                  </a:extLst>
                </p14:cNvPr>
                <p14:cNvContentPartPr/>
                <p14:nvPr/>
              </p14:nvContentPartPr>
              <p14:xfrm>
                <a:off x="5348621" y="5948261"/>
                <a:ext cx="123480" cy="53280"/>
              </p14:xfrm>
            </p:contentPart>
          </mc:Choice>
          <mc:Fallback xmlns="">
            <p:pic>
              <p:nvPicPr>
                <p:cNvPr id="113" name="墨迹 112">
                  <a:extLst>
                    <a:ext uri="{FF2B5EF4-FFF2-40B4-BE49-F238E27FC236}">
                      <a16:creationId xmlns:a16="http://schemas.microsoft.com/office/drawing/2014/main" id="{47F15191-FBA8-7A68-E833-C51D2597034D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5339981" y="5939261"/>
                  <a:ext cx="14112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24" name="墨迹 123">
                  <a:extLst>
                    <a:ext uri="{FF2B5EF4-FFF2-40B4-BE49-F238E27FC236}">
                      <a16:creationId xmlns:a16="http://schemas.microsoft.com/office/drawing/2014/main" id="{DC8410D3-0680-663C-B453-F43421C6F26F}"/>
                    </a:ext>
                  </a:extLst>
                </p14:cNvPr>
                <p14:cNvContentPartPr/>
                <p14:nvPr/>
              </p14:nvContentPartPr>
              <p14:xfrm>
                <a:off x="5533301" y="6194141"/>
                <a:ext cx="209520" cy="340920"/>
              </p14:xfrm>
            </p:contentPart>
          </mc:Choice>
          <mc:Fallback xmlns="">
            <p:pic>
              <p:nvPicPr>
                <p:cNvPr id="124" name="墨迹 123">
                  <a:extLst>
                    <a:ext uri="{FF2B5EF4-FFF2-40B4-BE49-F238E27FC236}">
                      <a16:creationId xmlns:a16="http://schemas.microsoft.com/office/drawing/2014/main" id="{DC8410D3-0680-663C-B453-F43421C6F26F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5524661" y="6185141"/>
                  <a:ext cx="227160" cy="35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25" name="墨迹 124">
                  <a:extLst>
                    <a:ext uri="{FF2B5EF4-FFF2-40B4-BE49-F238E27FC236}">
                      <a16:creationId xmlns:a16="http://schemas.microsoft.com/office/drawing/2014/main" id="{7D76451E-4C4A-0FDA-ECB5-365BAE18BA82}"/>
                    </a:ext>
                  </a:extLst>
                </p14:cNvPr>
                <p14:cNvContentPartPr/>
                <p14:nvPr/>
              </p14:nvContentPartPr>
              <p14:xfrm>
                <a:off x="5799341" y="6321581"/>
                <a:ext cx="153360" cy="247320"/>
              </p14:xfrm>
            </p:contentPart>
          </mc:Choice>
          <mc:Fallback xmlns="">
            <p:pic>
              <p:nvPicPr>
                <p:cNvPr id="125" name="墨迹 124">
                  <a:extLst>
                    <a:ext uri="{FF2B5EF4-FFF2-40B4-BE49-F238E27FC236}">
                      <a16:creationId xmlns:a16="http://schemas.microsoft.com/office/drawing/2014/main" id="{7D76451E-4C4A-0FDA-ECB5-365BAE18BA82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5790701" y="6312581"/>
                  <a:ext cx="17100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26" name="墨迹 125">
                  <a:extLst>
                    <a:ext uri="{FF2B5EF4-FFF2-40B4-BE49-F238E27FC236}">
                      <a16:creationId xmlns:a16="http://schemas.microsoft.com/office/drawing/2014/main" id="{9D497256-9EAD-4500-56C4-FF343A682F56}"/>
                    </a:ext>
                  </a:extLst>
                </p14:cNvPr>
                <p14:cNvContentPartPr/>
                <p14:nvPr/>
              </p14:nvContentPartPr>
              <p14:xfrm>
                <a:off x="5995541" y="6342101"/>
                <a:ext cx="228600" cy="186840"/>
              </p14:xfrm>
            </p:contentPart>
          </mc:Choice>
          <mc:Fallback xmlns="">
            <p:pic>
              <p:nvPicPr>
                <p:cNvPr id="126" name="墨迹 125">
                  <a:extLst>
                    <a:ext uri="{FF2B5EF4-FFF2-40B4-BE49-F238E27FC236}">
                      <a16:creationId xmlns:a16="http://schemas.microsoft.com/office/drawing/2014/main" id="{9D497256-9EAD-4500-56C4-FF343A682F56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5986901" y="6333461"/>
                  <a:ext cx="24624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27" name="墨迹 126">
                  <a:extLst>
                    <a:ext uri="{FF2B5EF4-FFF2-40B4-BE49-F238E27FC236}">
                      <a16:creationId xmlns:a16="http://schemas.microsoft.com/office/drawing/2014/main" id="{C1ED5555-305B-C6B7-CE4D-47CCF737D0EA}"/>
                    </a:ext>
                  </a:extLst>
                </p14:cNvPr>
                <p14:cNvContentPartPr/>
                <p14:nvPr/>
              </p14:nvContentPartPr>
              <p14:xfrm>
                <a:off x="6216941" y="6149141"/>
                <a:ext cx="253800" cy="370440"/>
              </p14:xfrm>
            </p:contentPart>
          </mc:Choice>
          <mc:Fallback xmlns="">
            <p:pic>
              <p:nvPicPr>
                <p:cNvPr id="127" name="墨迹 126">
                  <a:extLst>
                    <a:ext uri="{FF2B5EF4-FFF2-40B4-BE49-F238E27FC236}">
                      <a16:creationId xmlns:a16="http://schemas.microsoft.com/office/drawing/2014/main" id="{C1ED5555-305B-C6B7-CE4D-47CCF737D0EA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6207941" y="6140141"/>
                  <a:ext cx="271440" cy="38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28" name="墨迹 127">
                  <a:extLst>
                    <a:ext uri="{FF2B5EF4-FFF2-40B4-BE49-F238E27FC236}">
                      <a16:creationId xmlns:a16="http://schemas.microsoft.com/office/drawing/2014/main" id="{3207B97E-FEC2-EBC2-E7AE-A660364B8DC9}"/>
                    </a:ext>
                  </a:extLst>
                </p14:cNvPr>
                <p14:cNvContentPartPr/>
                <p14:nvPr/>
              </p14:nvContentPartPr>
              <p14:xfrm>
                <a:off x="6567941" y="6213941"/>
                <a:ext cx="36360" cy="360"/>
              </p14:xfrm>
            </p:contentPart>
          </mc:Choice>
          <mc:Fallback xmlns="">
            <p:pic>
              <p:nvPicPr>
                <p:cNvPr id="128" name="墨迹 127">
                  <a:extLst>
                    <a:ext uri="{FF2B5EF4-FFF2-40B4-BE49-F238E27FC236}">
                      <a16:creationId xmlns:a16="http://schemas.microsoft.com/office/drawing/2014/main" id="{3207B97E-FEC2-EBC2-E7AE-A660364B8DC9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6559301" y="6205301"/>
                  <a:ext cx="54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29" name="墨迹 128">
                  <a:extLst>
                    <a:ext uri="{FF2B5EF4-FFF2-40B4-BE49-F238E27FC236}">
                      <a16:creationId xmlns:a16="http://schemas.microsoft.com/office/drawing/2014/main" id="{93ECC989-BF29-1A77-6D6F-93C5707E7B83}"/>
                    </a:ext>
                  </a:extLst>
                </p14:cNvPr>
                <p14:cNvContentPartPr/>
                <p14:nvPr/>
              </p14:nvContentPartPr>
              <p14:xfrm>
                <a:off x="6553181" y="6243101"/>
                <a:ext cx="24840" cy="267120"/>
              </p14:xfrm>
            </p:contentPart>
          </mc:Choice>
          <mc:Fallback xmlns="">
            <p:pic>
              <p:nvPicPr>
                <p:cNvPr id="129" name="墨迹 128">
                  <a:extLst>
                    <a:ext uri="{FF2B5EF4-FFF2-40B4-BE49-F238E27FC236}">
                      <a16:creationId xmlns:a16="http://schemas.microsoft.com/office/drawing/2014/main" id="{93ECC989-BF29-1A77-6D6F-93C5707E7B83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6544541" y="6234461"/>
                  <a:ext cx="4248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30" name="墨迹 129">
                  <a:extLst>
                    <a:ext uri="{FF2B5EF4-FFF2-40B4-BE49-F238E27FC236}">
                      <a16:creationId xmlns:a16="http://schemas.microsoft.com/office/drawing/2014/main" id="{C7F976BC-91F9-3EF3-58FD-A34635760016}"/>
                    </a:ext>
                  </a:extLst>
                </p14:cNvPr>
                <p14:cNvContentPartPr/>
                <p14:nvPr/>
              </p14:nvContentPartPr>
              <p14:xfrm>
                <a:off x="6744701" y="6282701"/>
                <a:ext cx="10440" cy="97200"/>
              </p14:xfrm>
            </p:contentPart>
          </mc:Choice>
          <mc:Fallback xmlns="">
            <p:pic>
              <p:nvPicPr>
                <p:cNvPr id="130" name="墨迹 129">
                  <a:extLst>
                    <a:ext uri="{FF2B5EF4-FFF2-40B4-BE49-F238E27FC236}">
                      <a16:creationId xmlns:a16="http://schemas.microsoft.com/office/drawing/2014/main" id="{C7F976BC-91F9-3EF3-58FD-A34635760016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6735701" y="6274061"/>
                  <a:ext cx="2808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31" name="墨迹 130">
                  <a:extLst>
                    <a:ext uri="{FF2B5EF4-FFF2-40B4-BE49-F238E27FC236}">
                      <a16:creationId xmlns:a16="http://schemas.microsoft.com/office/drawing/2014/main" id="{B41672BD-1F76-FDF8-B1A5-CA384FDDCACB}"/>
                    </a:ext>
                  </a:extLst>
                </p14:cNvPr>
                <p14:cNvContentPartPr/>
                <p14:nvPr/>
              </p14:nvContentPartPr>
              <p14:xfrm>
                <a:off x="6824981" y="6223661"/>
                <a:ext cx="166680" cy="354600"/>
              </p14:xfrm>
            </p:contentPart>
          </mc:Choice>
          <mc:Fallback xmlns="">
            <p:pic>
              <p:nvPicPr>
                <p:cNvPr id="131" name="墨迹 130">
                  <a:extLst>
                    <a:ext uri="{FF2B5EF4-FFF2-40B4-BE49-F238E27FC236}">
                      <a16:creationId xmlns:a16="http://schemas.microsoft.com/office/drawing/2014/main" id="{B41672BD-1F76-FDF8-B1A5-CA384FDDCACB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6815981" y="6215021"/>
                  <a:ext cx="184320" cy="37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32" name="墨迹 131">
                  <a:extLst>
                    <a:ext uri="{FF2B5EF4-FFF2-40B4-BE49-F238E27FC236}">
                      <a16:creationId xmlns:a16="http://schemas.microsoft.com/office/drawing/2014/main" id="{424D65B7-1F97-59ED-C434-5335F932852D}"/>
                    </a:ext>
                  </a:extLst>
                </p14:cNvPr>
                <p14:cNvContentPartPr/>
                <p14:nvPr/>
              </p14:nvContentPartPr>
              <p14:xfrm>
                <a:off x="6714821" y="6282701"/>
                <a:ext cx="30600" cy="205200"/>
              </p14:xfrm>
            </p:contentPart>
          </mc:Choice>
          <mc:Fallback xmlns="">
            <p:pic>
              <p:nvPicPr>
                <p:cNvPr id="132" name="墨迹 131">
                  <a:extLst>
                    <a:ext uri="{FF2B5EF4-FFF2-40B4-BE49-F238E27FC236}">
                      <a16:creationId xmlns:a16="http://schemas.microsoft.com/office/drawing/2014/main" id="{424D65B7-1F97-59ED-C434-5335F932852D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6706181" y="6274061"/>
                  <a:ext cx="4824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33" name="墨迹 132">
                  <a:extLst>
                    <a:ext uri="{FF2B5EF4-FFF2-40B4-BE49-F238E27FC236}">
                      <a16:creationId xmlns:a16="http://schemas.microsoft.com/office/drawing/2014/main" id="{FD3A6B5F-E7E6-5BEB-0D91-4E9C8C5222A6}"/>
                    </a:ext>
                  </a:extLst>
                </p14:cNvPr>
                <p14:cNvContentPartPr/>
                <p14:nvPr/>
              </p14:nvContentPartPr>
              <p14:xfrm>
                <a:off x="6518621" y="6469541"/>
                <a:ext cx="111600" cy="35640"/>
              </p14:xfrm>
            </p:contentPart>
          </mc:Choice>
          <mc:Fallback xmlns="">
            <p:pic>
              <p:nvPicPr>
                <p:cNvPr id="133" name="墨迹 132">
                  <a:extLst>
                    <a:ext uri="{FF2B5EF4-FFF2-40B4-BE49-F238E27FC236}">
                      <a16:creationId xmlns:a16="http://schemas.microsoft.com/office/drawing/2014/main" id="{FD3A6B5F-E7E6-5BEB-0D91-4E9C8C5222A6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6509981" y="6460541"/>
                  <a:ext cx="12924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34" name="墨迹 133">
                  <a:extLst>
                    <a:ext uri="{FF2B5EF4-FFF2-40B4-BE49-F238E27FC236}">
                      <a16:creationId xmlns:a16="http://schemas.microsoft.com/office/drawing/2014/main" id="{E6674EFD-3ED0-EED3-A0BD-2AC29349C8FB}"/>
                    </a:ext>
                  </a:extLst>
                </p14:cNvPr>
                <p14:cNvContentPartPr/>
                <p14:nvPr/>
              </p14:nvContentPartPr>
              <p14:xfrm>
                <a:off x="6597101" y="6219701"/>
                <a:ext cx="93600" cy="14040"/>
              </p14:xfrm>
            </p:contentPart>
          </mc:Choice>
          <mc:Fallback xmlns="">
            <p:pic>
              <p:nvPicPr>
                <p:cNvPr id="134" name="墨迹 133">
                  <a:extLst>
                    <a:ext uri="{FF2B5EF4-FFF2-40B4-BE49-F238E27FC236}">
                      <a16:creationId xmlns:a16="http://schemas.microsoft.com/office/drawing/2014/main" id="{E6674EFD-3ED0-EED3-A0BD-2AC29349C8FB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6588461" y="6211061"/>
                  <a:ext cx="11124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36" name="墨迹 135">
                  <a:extLst>
                    <a:ext uri="{FF2B5EF4-FFF2-40B4-BE49-F238E27FC236}">
                      <a16:creationId xmlns:a16="http://schemas.microsoft.com/office/drawing/2014/main" id="{AD950E20-36EE-115B-D9CC-CB10FDE43EB0}"/>
                    </a:ext>
                  </a:extLst>
                </p14:cNvPr>
                <p14:cNvContentPartPr/>
                <p14:nvPr/>
              </p14:nvContentPartPr>
              <p14:xfrm>
                <a:off x="4375901" y="5906501"/>
                <a:ext cx="825120" cy="210960"/>
              </p14:xfrm>
            </p:contentPart>
          </mc:Choice>
          <mc:Fallback xmlns="">
            <p:pic>
              <p:nvPicPr>
                <p:cNvPr id="136" name="墨迹 135">
                  <a:extLst>
                    <a:ext uri="{FF2B5EF4-FFF2-40B4-BE49-F238E27FC236}">
                      <a16:creationId xmlns:a16="http://schemas.microsoft.com/office/drawing/2014/main" id="{AD950E20-36EE-115B-D9CC-CB10FDE43EB0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4367261" y="5897861"/>
                  <a:ext cx="84276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37" name="墨迹 136">
                  <a:extLst>
                    <a:ext uri="{FF2B5EF4-FFF2-40B4-BE49-F238E27FC236}">
                      <a16:creationId xmlns:a16="http://schemas.microsoft.com/office/drawing/2014/main" id="{E185BCEE-34A4-3541-DDB6-C79BAA5E647F}"/>
                    </a:ext>
                  </a:extLst>
                </p14:cNvPr>
                <p14:cNvContentPartPr/>
                <p14:nvPr/>
              </p14:nvContentPartPr>
              <p14:xfrm>
                <a:off x="4463741" y="5869421"/>
                <a:ext cx="127080" cy="10440"/>
              </p14:xfrm>
            </p:contentPart>
          </mc:Choice>
          <mc:Fallback xmlns="">
            <p:pic>
              <p:nvPicPr>
                <p:cNvPr id="137" name="墨迹 136">
                  <a:extLst>
                    <a:ext uri="{FF2B5EF4-FFF2-40B4-BE49-F238E27FC236}">
                      <a16:creationId xmlns:a16="http://schemas.microsoft.com/office/drawing/2014/main" id="{E185BCEE-34A4-3541-DDB6-C79BAA5E647F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4455101" y="5860421"/>
                  <a:ext cx="14472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53" name="墨迹 152">
                  <a:extLst>
                    <a:ext uri="{FF2B5EF4-FFF2-40B4-BE49-F238E27FC236}">
                      <a16:creationId xmlns:a16="http://schemas.microsoft.com/office/drawing/2014/main" id="{A8D269F4-8427-D710-59ED-3EA433E50407}"/>
                    </a:ext>
                  </a:extLst>
                </p14:cNvPr>
                <p14:cNvContentPartPr/>
                <p14:nvPr/>
              </p14:nvContentPartPr>
              <p14:xfrm>
                <a:off x="4270061" y="5919101"/>
                <a:ext cx="66240" cy="90720"/>
              </p14:xfrm>
            </p:contentPart>
          </mc:Choice>
          <mc:Fallback xmlns="">
            <p:pic>
              <p:nvPicPr>
                <p:cNvPr id="153" name="墨迹 152">
                  <a:extLst>
                    <a:ext uri="{FF2B5EF4-FFF2-40B4-BE49-F238E27FC236}">
                      <a16:creationId xmlns:a16="http://schemas.microsoft.com/office/drawing/2014/main" id="{A8D269F4-8427-D710-59ED-3EA433E50407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4261421" y="5910101"/>
                  <a:ext cx="8388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54" name="墨迹 153">
                  <a:extLst>
                    <a:ext uri="{FF2B5EF4-FFF2-40B4-BE49-F238E27FC236}">
                      <a16:creationId xmlns:a16="http://schemas.microsoft.com/office/drawing/2014/main" id="{EA14E96F-0460-BE2E-12BC-04F84628BEA6}"/>
                    </a:ext>
                  </a:extLst>
                </p14:cNvPr>
                <p14:cNvContentPartPr/>
                <p14:nvPr/>
              </p14:nvContentPartPr>
              <p14:xfrm>
                <a:off x="2594981" y="5932061"/>
                <a:ext cx="1701720" cy="461520"/>
              </p14:xfrm>
            </p:contentPart>
          </mc:Choice>
          <mc:Fallback xmlns="">
            <p:pic>
              <p:nvPicPr>
                <p:cNvPr id="154" name="墨迹 153">
                  <a:extLst>
                    <a:ext uri="{FF2B5EF4-FFF2-40B4-BE49-F238E27FC236}">
                      <a16:creationId xmlns:a16="http://schemas.microsoft.com/office/drawing/2014/main" id="{EA14E96F-0460-BE2E-12BC-04F84628BEA6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2586341" y="5923061"/>
                  <a:ext cx="1719360" cy="47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56" name="墨迹 155">
                  <a:extLst>
                    <a:ext uri="{FF2B5EF4-FFF2-40B4-BE49-F238E27FC236}">
                      <a16:creationId xmlns:a16="http://schemas.microsoft.com/office/drawing/2014/main" id="{0E6083B0-0B1D-D1A9-E522-2E0F27AE20BE}"/>
                    </a:ext>
                  </a:extLst>
                </p14:cNvPr>
                <p14:cNvContentPartPr/>
                <p14:nvPr/>
              </p14:nvContentPartPr>
              <p14:xfrm>
                <a:off x="2654741" y="6479261"/>
                <a:ext cx="179280" cy="178200"/>
              </p14:xfrm>
            </p:contentPart>
          </mc:Choice>
          <mc:Fallback xmlns="">
            <p:pic>
              <p:nvPicPr>
                <p:cNvPr id="156" name="墨迹 155">
                  <a:extLst>
                    <a:ext uri="{FF2B5EF4-FFF2-40B4-BE49-F238E27FC236}">
                      <a16:creationId xmlns:a16="http://schemas.microsoft.com/office/drawing/2014/main" id="{0E6083B0-0B1D-D1A9-E522-2E0F27AE20BE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2645741" y="6470261"/>
                  <a:ext cx="19692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57" name="墨迹 156">
                  <a:extLst>
                    <a:ext uri="{FF2B5EF4-FFF2-40B4-BE49-F238E27FC236}">
                      <a16:creationId xmlns:a16="http://schemas.microsoft.com/office/drawing/2014/main" id="{F7C85BAB-D76C-39EB-CF4D-6EB4C0EF6843}"/>
                    </a:ext>
                  </a:extLst>
                </p14:cNvPr>
                <p14:cNvContentPartPr/>
                <p14:nvPr/>
              </p14:nvContentPartPr>
              <p14:xfrm>
                <a:off x="2878301" y="6546581"/>
                <a:ext cx="158040" cy="141480"/>
              </p14:xfrm>
            </p:contentPart>
          </mc:Choice>
          <mc:Fallback xmlns="">
            <p:pic>
              <p:nvPicPr>
                <p:cNvPr id="157" name="墨迹 156">
                  <a:extLst>
                    <a:ext uri="{FF2B5EF4-FFF2-40B4-BE49-F238E27FC236}">
                      <a16:creationId xmlns:a16="http://schemas.microsoft.com/office/drawing/2014/main" id="{F7C85BAB-D76C-39EB-CF4D-6EB4C0EF6843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2869301" y="6537581"/>
                  <a:ext cx="17568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58" name="墨迹 157">
                  <a:extLst>
                    <a:ext uri="{FF2B5EF4-FFF2-40B4-BE49-F238E27FC236}">
                      <a16:creationId xmlns:a16="http://schemas.microsoft.com/office/drawing/2014/main" id="{E6F0ADC6-6602-3670-8C1A-68CC05E14D55}"/>
                    </a:ext>
                  </a:extLst>
                </p14:cNvPr>
                <p14:cNvContentPartPr/>
                <p14:nvPr/>
              </p14:nvContentPartPr>
              <p14:xfrm>
                <a:off x="3097181" y="6577541"/>
                <a:ext cx="39600" cy="56880"/>
              </p14:xfrm>
            </p:contentPart>
          </mc:Choice>
          <mc:Fallback xmlns="">
            <p:pic>
              <p:nvPicPr>
                <p:cNvPr id="158" name="墨迹 157">
                  <a:extLst>
                    <a:ext uri="{FF2B5EF4-FFF2-40B4-BE49-F238E27FC236}">
                      <a16:creationId xmlns:a16="http://schemas.microsoft.com/office/drawing/2014/main" id="{E6F0ADC6-6602-3670-8C1A-68CC05E14D55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3088181" y="6568901"/>
                  <a:ext cx="5724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59" name="墨迹 158">
                  <a:extLst>
                    <a:ext uri="{FF2B5EF4-FFF2-40B4-BE49-F238E27FC236}">
                      <a16:creationId xmlns:a16="http://schemas.microsoft.com/office/drawing/2014/main" id="{CFBA6832-F1AE-C1F2-89D4-1E21A9F34536}"/>
                    </a:ext>
                  </a:extLst>
                </p14:cNvPr>
                <p14:cNvContentPartPr/>
                <p14:nvPr/>
              </p14:nvContentPartPr>
              <p14:xfrm>
                <a:off x="3035621" y="6548021"/>
                <a:ext cx="130680" cy="124560"/>
              </p14:xfrm>
            </p:contentPart>
          </mc:Choice>
          <mc:Fallback xmlns="">
            <p:pic>
              <p:nvPicPr>
                <p:cNvPr id="159" name="墨迹 158">
                  <a:extLst>
                    <a:ext uri="{FF2B5EF4-FFF2-40B4-BE49-F238E27FC236}">
                      <a16:creationId xmlns:a16="http://schemas.microsoft.com/office/drawing/2014/main" id="{CFBA6832-F1AE-C1F2-89D4-1E21A9F34536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3026621" y="6539021"/>
                  <a:ext cx="14832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60" name="墨迹 159">
                  <a:extLst>
                    <a:ext uri="{FF2B5EF4-FFF2-40B4-BE49-F238E27FC236}">
                      <a16:creationId xmlns:a16="http://schemas.microsoft.com/office/drawing/2014/main" id="{64BFBE69-A942-8AFD-B620-F0B9DBD67977}"/>
                    </a:ext>
                  </a:extLst>
                </p14:cNvPr>
                <p14:cNvContentPartPr/>
                <p14:nvPr/>
              </p14:nvContentPartPr>
              <p14:xfrm>
                <a:off x="3185381" y="6571781"/>
                <a:ext cx="150840" cy="6480"/>
              </p14:xfrm>
            </p:contentPart>
          </mc:Choice>
          <mc:Fallback xmlns="">
            <p:pic>
              <p:nvPicPr>
                <p:cNvPr id="160" name="墨迹 159">
                  <a:extLst>
                    <a:ext uri="{FF2B5EF4-FFF2-40B4-BE49-F238E27FC236}">
                      <a16:creationId xmlns:a16="http://schemas.microsoft.com/office/drawing/2014/main" id="{64BFBE69-A942-8AFD-B620-F0B9DBD67977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3176741" y="6562781"/>
                  <a:ext cx="16848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61" name="墨迹 160">
                  <a:extLst>
                    <a:ext uri="{FF2B5EF4-FFF2-40B4-BE49-F238E27FC236}">
                      <a16:creationId xmlns:a16="http://schemas.microsoft.com/office/drawing/2014/main" id="{9A3C55E3-C6C9-627D-1A70-E401A411ABE6}"/>
                    </a:ext>
                  </a:extLst>
                </p14:cNvPr>
                <p14:cNvContentPartPr/>
                <p14:nvPr/>
              </p14:nvContentPartPr>
              <p14:xfrm>
                <a:off x="3216341" y="6469541"/>
                <a:ext cx="117360" cy="209880"/>
              </p14:xfrm>
            </p:contentPart>
          </mc:Choice>
          <mc:Fallback xmlns="">
            <p:pic>
              <p:nvPicPr>
                <p:cNvPr id="161" name="墨迹 160">
                  <a:extLst>
                    <a:ext uri="{FF2B5EF4-FFF2-40B4-BE49-F238E27FC236}">
                      <a16:creationId xmlns:a16="http://schemas.microsoft.com/office/drawing/2014/main" id="{9A3C55E3-C6C9-627D-1A70-E401A411ABE6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3207341" y="6460541"/>
                  <a:ext cx="13500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62" name="墨迹 161">
                  <a:extLst>
                    <a:ext uri="{FF2B5EF4-FFF2-40B4-BE49-F238E27FC236}">
                      <a16:creationId xmlns:a16="http://schemas.microsoft.com/office/drawing/2014/main" id="{E62F3E5E-A9FD-A583-7791-358CBD93E5C0}"/>
                    </a:ext>
                  </a:extLst>
                </p14:cNvPr>
                <p14:cNvContentPartPr/>
                <p14:nvPr/>
              </p14:nvContentPartPr>
              <p14:xfrm>
                <a:off x="3460781" y="6479261"/>
                <a:ext cx="55800" cy="35280"/>
              </p14:xfrm>
            </p:contentPart>
          </mc:Choice>
          <mc:Fallback xmlns="">
            <p:pic>
              <p:nvPicPr>
                <p:cNvPr id="162" name="墨迹 161">
                  <a:extLst>
                    <a:ext uri="{FF2B5EF4-FFF2-40B4-BE49-F238E27FC236}">
                      <a16:creationId xmlns:a16="http://schemas.microsoft.com/office/drawing/2014/main" id="{E62F3E5E-A9FD-A583-7791-358CBD93E5C0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3452141" y="6470261"/>
                  <a:ext cx="7344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63" name="墨迹 162">
                  <a:extLst>
                    <a:ext uri="{FF2B5EF4-FFF2-40B4-BE49-F238E27FC236}">
                      <a16:creationId xmlns:a16="http://schemas.microsoft.com/office/drawing/2014/main" id="{C3C2D63F-2C97-9A80-0D11-3E2411593D06}"/>
                    </a:ext>
                  </a:extLst>
                </p14:cNvPr>
                <p14:cNvContentPartPr/>
                <p14:nvPr/>
              </p14:nvContentPartPr>
              <p14:xfrm>
                <a:off x="3358181" y="6518861"/>
                <a:ext cx="93240" cy="228240"/>
              </p14:xfrm>
            </p:contentPart>
          </mc:Choice>
          <mc:Fallback xmlns="">
            <p:pic>
              <p:nvPicPr>
                <p:cNvPr id="163" name="墨迹 162">
                  <a:extLst>
                    <a:ext uri="{FF2B5EF4-FFF2-40B4-BE49-F238E27FC236}">
                      <a16:creationId xmlns:a16="http://schemas.microsoft.com/office/drawing/2014/main" id="{C3C2D63F-2C97-9A80-0D11-3E2411593D06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3349181" y="6509861"/>
                  <a:ext cx="11088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64" name="墨迹 163">
                  <a:extLst>
                    <a:ext uri="{FF2B5EF4-FFF2-40B4-BE49-F238E27FC236}">
                      <a16:creationId xmlns:a16="http://schemas.microsoft.com/office/drawing/2014/main" id="{DE4246C3-D104-C31E-F678-D06274DDD9CE}"/>
                    </a:ext>
                  </a:extLst>
                </p14:cNvPr>
                <p14:cNvContentPartPr/>
                <p14:nvPr/>
              </p14:nvContentPartPr>
              <p14:xfrm>
                <a:off x="3473741" y="6577541"/>
                <a:ext cx="139680" cy="80640"/>
              </p14:xfrm>
            </p:contentPart>
          </mc:Choice>
          <mc:Fallback xmlns="">
            <p:pic>
              <p:nvPicPr>
                <p:cNvPr id="164" name="墨迹 163">
                  <a:extLst>
                    <a:ext uri="{FF2B5EF4-FFF2-40B4-BE49-F238E27FC236}">
                      <a16:creationId xmlns:a16="http://schemas.microsoft.com/office/drawing/2014/main" id="{DE4246C3-D104-C31E-F678-D06274DDD9CE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3465101" y="6568901"/>
                  <a:ext cx="15732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65" name="墨迹 164">
                  <a:extLst>
                    <a:ext uri="{FF2B5EF4-FFF2-40B4-BE49-F238E27FC236}">
                      <a16:creationId xmlns:a16="http://schemas.microsoft.com/office/drawing/2014/main" id="{6D85A4D4-441B-D6BC-2700-BAC3C76EA6AB}"/>
                    </a:ext>
                  </a:extLst>
                </p14:cNvPr>
                <p14:cNvContentPartPr/>
                <p14:nvPr/>
              </p14:nvContentPartPr>
              <p14:xfrm>
                <a:off x="3550421" y="6567821"/>
                <a:ext cx="48600" cy="177840"/>
              </p14:xfrm>
            </p:contentPart>
          </mc:Choice>
          <mc:Fallback xmlns="">
            <p:pic>
              <p:nvPicPr>
                <p:cNvPr id="165" name="墨迹 164">
                  <a:extLst>
                    <a:ext uri="{FF2B5EF4-FFF2-40B4-BE49-F238E27FC236}">
                      <a16:creationId xmlns:a16="http://schemas.microsoft.com/office/drawing/2014/main" id="{6D85A4D4-441B-D6BC-2700-BAC3C76EA6AB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3541781" y="6559181"/>
                  <a:ext cx="6624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66" name="墨迹 165">
                  <a:extLst>
                    <a:ext uri="{FF2B5EF4-FFF2-40B4-BE49-F238E27FC236}">
                      <a16:creationId xmlns:a16="http://schemas.microsoft.com/office/drawing/2014/main" id="{F3F79853-F123-9CDF-E47C-15A684CA0D4D}"/>
                    </a:ext>
                  </a:extLst>
                </p14:cNvPr>
                <p14:cNvContentPartPr/>
                <p14:nvPr/>
              </p14:nvContentPartPr>
              <p14:xfrm>
                <a:off x="3659501" y="6557381"/>
                <a:ext cx="90000" cy="196200"/>
              </p14:xfrm>
            </p:contentPart>
          </mc:Choice>
          <mc:Fallback xmlns="">
            <p:pic>
              <p:nvPicPr>
                <p:cNvPr id="166" name="墨迹 165">
                  <a:extLst>
                    <a:ext uri="{FF2B5EF4-FFF2-40B4-BE49-F238E27FC236}">
                      <a16:creationId xmlns:a16="http://schemas.microsoft.com/office/drawing/2014/main" id="{F3F79853-F123-9CDF-E47C-15A684CA0D4D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3650501" y="6548381"/>
                  <a:ext cx="10764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67" name="墨迹 166">
                  <a:extLst>
                    <a:ext uri="{FF2B5EF4-FFF2-40B4-BE49-F238E27FC236}">
                      <a16:creationId xmlns:a16="http://schemas.microsoft.com/office/drawing/2014/main" id="{76A4352F-370D-3552-34F9-52CF5FAE5E68}"/>
                    </a:ext>
                  </a:extLst>
                </p14:cNvPr>
                <p14:cNvContentPartPr/>
                <p14:nvPr/>
              </p14:nvContentPartPr>
              <p14:xfrm>
                <a:off x="1024301" y="5919101"/>
                <a:ext cx="1512360" cy="384480"/>
              </p14:xfrm>
            </p:contentPart>
          </mc:Choice>
          <mc:Fallback xmlns="">
            <p:pic>
              <p:nvPicPr>
                <p:cNvPr id="167" name="墨迹 166">
                  <a:extLst>
                    <a:ext uri="{FF2B5EF4-FFF2-40B4-BE49-F238E27FC236}">
                      <a16:creationId xmlns:a16="http://schemas.microsoft.com/office/drawing/2014/main" id="{76A4352F-370D-3552-34F9-52CF5FAE5E68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1015661" y="5910101"/>
                  <a:ext cx="1530000" cy="40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68" name="墨迹 167">
                  <a:extLst>
                    <a:ext uri="{FF2B5EF4-FFF2-40B4-BE49-F238E27FC236}">
                      <a16:creationId xmlns:a16="http://schemas.microsoft.com/office/drawing/2014/main" id="{07E2ED6D-D81C-2A54-3C98-4A88E3AFBCCA}"/>
                    </a:ext>
                  </a:extLst>
                </p14:cNvPr>
                <p14:cNvContentPartPr/>
                <p14:nvPr/>
              </p14:nvContentPartPr>
              <p14:xfrm>
                <a:off x="1081181" y="6478181"/>
                <a:ext cx="217800" cy="198720"/>
              </p14:xfrm>
            </p:contentPart>
          </mc:Choice>
          <mc:Fallback xmlns="">
            <p:pic>
              <p:nvPicPr>
                <p:cNvPr id="168" name="墨迹 167">
                  <a:extLst>
                    <a:ext uri="{FF2B5EF4-FFF2-40B4-BE49-F238E27FC236}">
                      <a16:creationId xmlns:a16="http://schemas.microsoft.com/office/drawing/2014/main" id="{07E2ED6D-D81C-2A54-3C98-4A88E3AFBCCA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1072541" y="6469181"/>
                  <a:ext cx="23544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69" name="墨迹 168">
                  <a:extLst>
                    <a:ext uri="{FF2B5EF4-FFF2-40B4-BE49-F238E27FC236}">
                      <a16:creationId xmlns:a16="http://schemas.microsoft.com/office/drawing/2014/main" id="{8EE19A6B-6DB5-C1C2-1D92-F6F4BE77B027}"/>
                    </a:ext>
                  </a:extLst>
                </p14:cNvPr>
                <p14:cNvContentPartPr/>
                <p14:nvPr/>
              </p14:nvContentPartPr>
              <p14:xfrm>
                <a:off x="1396181" y="6516341"/>
                <a:ext cx="164880" cy="152280"/>
              </p14:xfrm>
            </p:contentPart>
          </mc:Choice>
          <mc:Fallback xmlns="">
            <p:pic>
              <p:nvPicPr>
                <p:cNvPr id="169" name="墨迹 168">
                  <a:extLst>
                    <a:ext uri="{FF2B5EF4-FFF2-40B4-BE49-F238E27FC236}">
                      <a16:creationId xmlns:a16="http://schemas.microsoft.com/office/drawing/2014/main" id="{8EE19A6B-6DB5-C1C2-1D92-F6F4BE77B027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1387181" y="6507701"/>
                  <a:ext cx="18252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70" name="墨迹 169">
                  <a:extLst>
                    <a:ext uri="{FF2B5EF4-FFF2-40B4-BE49-F238E27FC236}">
                      <a16:creationId xmlns:a16="http://schemas.microsoft.com/office/drawing/2014/main" id="{F8862397-659D-EEE7-2E11-F0F8B88E8758}"/>
                    </a:ext>
                  </a:extLst>
                </p14:cNvPr>
                <p14:cNvContentPartPr/>
                <p14:nvPr/>
              </p14:nvContentPartPr>
              <p14:xfrm>
                <a:off x="1612541" y="6538301"/>
                <a:ext cx="69840" cy="138600"/>
              </p14:xfrm>
            </p:contentPart>
          </mc:Choice>
          <mc:Fallback xmlns="">
            <p:pic>
              <p:nvPicPr>
                <p:cNvPr id="170" name="墨迹 169">
                  <a:extLst>
                    <a:ext uri="{FF2B5EF4-FFF2-40B4-BE49-F238E27FC236}">
                      <a16:creationId xmlns:a16="http://schemas.microsoft.com/office/drawing/2014/main" id="{F8862397-659D-EEE7-2E11-F0F8B88E8758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1603901" y="6529301"/>
                  <a:ext cx="8748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171" name="墨迹 170">
                  <a:extLst>
                    <a:ext uri="{FF2B5EF4-FFF2-40B4-BE49-F238E27FC236}">
                      <a16:creationId xmlns:a16="http://schemas.microsoft.com/office/drawing/2014/main" id="{E827F5C7-0DE6-88DF-A608-B6CA3CF0C023}"/>
                    </a:ext>
                  </a:extLst>
                </p14:cNvPr>
                <p14:cNvContentPartPr/>
                <p14:nvPr/>
              </p14:nvContentPartPr>
              <p14:xfrm>
                <a:off x="1576901" y="6528581"/>
                <a:ext cx="134280" cy="150480"/>
              </p14:xfrm>
            </p:contentPart>
          </mc:Choice>
          <mc:Fallback xmlns="">
            <p:pic>
              <p:nvPicPr>
                <p:cNvPr id="171" name="墨迹 170">
                  <a:extLst>
                    <a:ext uri="{FF2B5EF4-FFF2-40B4-BE49-F238E27FC236}">
                      <a16:creationId xmlns:a16="http://schemas.microsoft.com/office/drawing/2014/main" id="{E827F5C7-0DE6-88DF-A608-B6CA3CF0C023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1567901" y="6519581"/>
                  <a:ext cx="15192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172" name="墨迹 171">
                  <a:extLst>
                    <a:ext uri="{FF2B5EF4-FFF2-40B4-BE49-F238E27FC236}">
                      <a16:creationId xmlns:a16="http://schemas.microsoft.com/office/drawing/2014/main" id="{8E8CE275-F553-A1C6-94DC-4DD77A108DE4}"/>
                    </a:ext>
                  </a:extLst>
                </p14:cNvPr>
                <p14:cNvContentPartPr/>
                <p14:nvPr/>
              </p14:nvContentPartPr>
              <p14:xfrm>
                <a:off x="1730621" y="6480701"/>
                <a:ext cx="158040" cy="48240"/>
              </p14:xfrm>
            </p:contentPart>
          </mc:Choice>
          <mc:Fallback xmlns="">
            <p:pic>
              <p:nvPicPr>
                <p:cNvPr id="172" name="墨迹 171">
                  <a:extLst>
                    <a:ext uri="{FF2B5EF4-FFF2-40B4-BE49-F238E27FC236}">
                      <a16:creationId xmlns:a16="http://schemas.microsoft.com/office/drawing/2014/main" id="{8E8CE275-F553-A1C6-94DC-4DD77A108DE4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1721621" y="6471701"/>
                  <a:ext cx="17568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173" name="墨迹 172">
                  <a:extLst>
                    <a:ext uri="{FF2B5EF4-FFF2-40B4-BE49-F238E27FC236}">
                      <a16:creationId xmlns:a16="http://schemas.microsoft.com/office/drawing/2014/main" id="{DB4688A8-1E09-EE64-878E-82D06E2783F3}"/>
                    </a:ext>
                  </a:extLst>
                </p14:cNvPr>
                <p14:cNvContentPartPr/>
                <p14:nvPr/>
              </p14:nvContentPartPr>
              <p14:xfrm>
                <a:off x="1754021" y="6410501"/>
                <a:ext cx="153720" cy="276480"/>
              </p14:xfrm>
            </p:contentPart>
          </mc:Choice>
          <mc:Fallback xmlns="">
            <p:pic>
              <p:nvPicPr>
                <p:cNvPr id="173" name="墨迹 172">
                  <a:extLst>
                    <a:ext uri="{FF2B5EF4-FFF2-40B4-BE49-F238E27FC236}">
                      <a16:creationId xmlns:a16="http://schemas.microsoft.com/office/drawing/2014/main" id="{DB4688A8-1E09-EE64-878E-82D06E2783F3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1745381" y="6401501"/>
                  <a:ext cx="17136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174" name="墨迹 173">
                  <a:extLst>
                    <a:ext uri="{FF2B5EF4-FFF2-40B4-BE49-F238E27FC236}">
                      <a16:creationId xmlns:a16="http://schemas.microsoft.com/office/drawing/2014/main" id="{FD5FFCB6-FCDE-D1A5-B370-F8DA35E14FA9}"/>
                    </a:ext>
                  </a:extLst>
                </p14:cNvPr>
                <p14:cNvContentPartPr/>
                <p14:nvPr/>
              </p14:nvContentPartPr>
              <p14:xfrm>
                <a:off x="1946621" y="6450101"/>
                <a:ext cx="67320" cy="360"/>
              </p14:xfrm>
            </p:contentPart>
          </mc:Choice>
          <mc:Fallback xmlns="">
            <p:pic>
              <p:nvPicPr>
                <p:cNvPr id="174" name="墨迹 173">
                  <a:extLst>
                    <a:ext uri="{FF2B5EF4-FFF2-40B4-BE49-F238E27FC236}">
                      <a16:creationId xmlns:a16="http://schemas.microsoft.com/office/drawing/2014/main" id="{FD5FFCB6-FCDE-D1A5-B370-F8DA35E14FA9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1937621" y="6441101"/>
                  <a:ext cx="849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175" name="墨迹 174">
                  <a:extLst>
                    <a:ext uri="{FF2B5EF4-FFF2-40B4-BE49-F238E27FC236}">
                      <a16:creationId xmlns:a16="http://schemas.microsoft.com/office/drawing/2014/main" id="{0D4DBC86-7EAF-37DD-F344-004678CBB410}"/>
                    </a:ext>
                  </a:extLst>
                </p14:cNvPr>
                <p14:cNvContentPartPr/>
                <p14:nvPr/>
              </p14:nvContentPartPr>
              <p14:xfrm>
                <a:off x="1888301" y="6469541"/>
                <a:ext cx="48600" cy="169560"/>
              </p14:xfrm>
            </p:contentPart>
          </mc:Choice>
          <mc:Fallback xmlns="">
            <p:pic>
              <p:nvPicPr>
                <p:cNvPr id="175" name="墨迹 174">
                  <a:extLst>
                    <a:ext uri="{FF2B5EF4-FFF2-40B4-BE49-F238E27FC236}">
                      <a16:creationId xmlns:a16="http://schemas.microsoft.com/office/drawing/2014/main" id="{0D4DBC86-7EAF-37DD-F344-004678CBB410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1879661" y="6460541"/>
                  <a:ext cx="6624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176" name="墨迹 175">
                  <a:extLst>
                    <a:ext uri="{FF2B5EF4-FFF2-40B4-BE49-F238E27FC236}">
                      <a16:creationId xmlns:a16="http://schemas.microsoft.com/office/drawing/2014/main" id="{E7AFD0BF-2170-9B75-E8F5-271449AB59E1}"/>
                    </a:ext>
                  </a:extLst>
                </p14:cNvPr>
                <p14:cNvContentPartPr/>
                <p14:nvPr/>
              </p14:nvContentPartPr>
              <p14:xfrm>
                <a:off x="2005661" y="6508061"/>
                <a:ext cx="60840" cy="124200"/>
              </p14:xfrm>
            </p:contentPart>
          </mc:Choice>
          <mc:Fallback xmlns="">
            <p:pic>
              <p:nvPicPr>
                <p:cNvPr id="176" name="墨迹 175">
                  <a:extLst>
                    <a:ext uri="{FF2B5EF4-FFF2-40B4-BE49-F238E27FC236}">
                      <a16:creationId xmlns:a16="http://schemas.microsoft.com/office/drawing/2014/main" id="{E7AFD0BF-2170-9B75-E8F5-271449AB59E1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1996661" y="6499061"/>
                  <a:ext cx="7848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177" name="墨迹 176">
                  <a:extLst>
                    <a:ext uri="{FF2B5EF4-FFF2-40B4-BE49-F238E27FC236}">
                      <a16:creationId xmlns:a16="http://schemas.microsoft.com/office/drawing/2014/main" id="{7C6A9584-C21B-A030-CF28-9B9642BC67C8}"/>
                    </a:ext>
                  </a:extLst>
                </p14:cNvPr>
                <p14:cNvContentPartPr/>
                <p14:nvPr/>
              </p14:nvContentPartPr>
              <p14:xfrm>
                <a:off x="2135621" y="6438221"/>
                <a:ext cx="108720" cy="239400"/>
              </p14:xfrm>
            </p:contentPart>
          </mc:Choice>
          <mc:Fallback xmlns="">
            <p:pic>
              <p:nvPicPr>
                <p:cNvPr id="177" name="墨迹 176">
                  <a:extLst>
                    <a:ext uri="{FF2B5EF4-FFF2-40B4-BE49-F238E27FC236}">
                      <a16:creationId xmlns:a16="http://schemas.microsoft.com/office/drawing/2014/main" id="{7C6A9584-C21B-A030-CF28-9B9642BC67C8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2126981" y="6429581"/>
                  <a:ext cx="12636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178" name="墨迹 177">
                  <a:extLst>
                    <a:ext uri="{FF2B5EF4-FFF2-40B4-BE49-F238E27FC236}">
                      <a16:creationId xmlns:a16="http://schemas.microsoft.com/office/drawing/2014/main" id="{0B85B368-7374-4421-2AAA-55A35B4CC32C}"/>
                    </a:ext>
                  </a:extLst>
                </p14:cNvPr>
                <p14:cNvContentPartPr/>
                <p14:nvPr/>
              </p14:nvContentPartPr>
              <p14:xfrm>
                <a:off x="2044901" y="6611021"/>
                <a:ext cx="71640" cy="16200"/>
              </p14:xfrm>
            </p:contentPart>
          </mc:Choice>
          <mc:Fallback xmlns="">
            <p:pic>
              <p:nvPicPr>
                <p:cNvPr id="178" name="墨迹 177">
                  <a:extLst>
                    <a:ext uri="{FF2B5EF4-FFF2-40B4-BE49-F238E27FC236}">
                      <a16:creationId xmlns:a16="http://schemas.microsoft.com/office/drawing/2014/main" id="{0B85B368-7374-4421-2AAA-55A35B4CC32C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2036261" y="6602381"/>
                  <a:ext cx="8928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179" name="墨迹 178">
                  <a:extLst>
                    <a:ext uri="{FF2B5EF4-FFF2-40B4-BE49-F238E27FC236}">
                      <a16:creationId xmlns:a16="http://schemas.microsoft.com/office/drawing/2014/main" id="{516E6256-08B8-7E9A-E183-0FB33017B65E}"/>
                    </a:ext>
                  </a:extLst>
                </p14:cNvPr>
                <p14:cNvContentPartPr/>
                <p14:nvPr/>
              </p14:nvContentPartPr>
              <p14:xfrm>
                <a:off x="1877861" y="6606701"/>
                <a:ext cx="97560" cy="69840"/>
              </p14:xfrm>
            </p:contentPart>
          </mc:Choice>
          <mc:Fallback xmlns="">
            <p:pic>
              <p:nvPicPr>
                <p:cNvPr id="179" name="墨迹 178">
                  <a:extLst>
                    <a:ext uri="{FF2B5EF4-FFF2-40B4-BE49-F238E27FC236}">
                      <a16:creationId xmlns:a16="http://schemas.microsoft.com/office/drawing/2014/main" id="{516E6256-08B8-7E9A-E183-0FB33017B65E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1868861" y="6598061"/>
                  <a:ext cx="115200" cy="87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2" name="组合 201">
            <a:extLst>
              <a:ext uri="{FF2B5EF4-FFF2-40B4-BE49-F238E27FC236}">
                <a16:creationId xmlns:a16="http://schemas.microsoft.com/office/drawing/2014/main" id="{6A7656BF-052B-E060-3A1A-780E1B89445D}"/>
              </a:ext>
            </a:extLst>
          </p:cNvPr>
          <p:cNvGrpSpPr/>
          <p:nvPr/>
        </p:nvGrpSpPr>
        <p:grpSpPr>
          <a:xfrm>
            <a:off x="4276541" y="6184061"/>
            <a:ext cx="966960" cy="386280"/>
            <a:chOff x="4276541" y="6184061"/>
            <a:chExt cx="966960" cy="386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191" name="墨迹 190">
                  <a:extLst>
                    <a:ext uri="{FF2B5EF4-FFF2-40B4-BE49-F238E27FC236}">
                      <a16:creationId xmlns:a16="http://schemas.microsoft.com/office/drawing/2014/main" id="{F983DC8B-4674-2B84-31BA-E8E8E5593C43}"/>
                    </a:ext>
                  </a:extLst>
                </p14:cNvPr>
                <p14:cNvContentPartPr/>
                <p14:nvPr/>
              </p14:nvContentPartPr>
              <p14:xfrm>
                <a:off x="4276541" y="6213941"/>
                <a:ext cx="178560" cy="240840"/>
              </p14:xfrm>
            </p:contentPart>
          </mc:Choice>
          <mc:Fallback xmlns="">
            <p:pic>
              <p:nvPicPr>
                <p:cNvPr id="191" name="墨迹 190">
                  <a:extLst>
                    <a:ext uri="{FF2B5EF4-FFF2-40B4-BE49-F238E27FC236}">
                      <a16:creationId xmlns:a16="http://schemas.microsoft.com/office/drawing/2014/main" id="{F983DC8B-4674-2B84-31BA-E8E8E5593C43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4267541" y="6205301"/>
                  <a:ext cx="19620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192" name="墨迹 191">
                  <a:extLst>
                    <a:ext uri="{FF2B5EF4-FFF2-40B4-BE49-F238E27FC236}">
                      <a16:creationId xmlns:a16="http://schemas.microsoft.com/office/drawing/2014/main" id="{613F51A0-FEBF-9FDE-11E0-53B8D4996123}"/>
                    </a:ext>
                  </a:extLst>
                </p14:cNvPr>
                <p14:cNvContentPartPr/>
                <p14:nvPr/>
              </p14:nvContentPartPr>
              <p14:xfrm>
                <a:off x="4513061" y="6302141"/>
                <a:ext cx="148320" cy="158400"/>
              </p14:xfrm>
            </p:contentPart>
          </mc:Choice>
          <mc:Fallback xmlns="">
            <p:pic>
              <p:nvPicPr>
                <p:cNvPr id="192" name="墨迹 191">
                  <a:extLst>
                    <a:ext uri="{FF2B5EF4-FFF2-40B4-BE49-F238E27FC236}">
                      <a16:creationId xmlns:a16="http://schemas.microsoft.com/office/drawing/2014/main" id="{613F51A0-FEBF-9FDE-11E0-53B8D4996123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4504061" y="6293141"/>
                  <a:ext cx="16596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193" name="墨迹 192">
                  <a:extLst>
                    <a:ext uri="{FF2B5EF4-FFF2-40B4-BE49-F238E27FC236}">
                      <a16:creationId xmlns:a16="http://schemas.microsoft.com/office/drawing/2014/main" id="{78A778BD-03D0-07FE-3B7F-D470F25A2763}"/>
                    </a:ext>
                  </a:extLst>
                </p14:cNvPr>
                <p14:cNvContentPartPr/>
                <p14:nvPr/>
              </p14:nvContentPartPr>
              <p14:xfrm>
                <a:off x="4561301" y="6282701"/>
                <a:ext cx="89640" cy="164160"/>
              </p14:xfrm>
            </p:contentPart>
          </mc:Choice>
          <mc:Fallback xmlns="">
            <p:pic>
              <p:nvPicPr>
                <p:cNvPr id="193" name="墨迹 192">
                  <a:extLst>
                    <a:ext uri="{FF2B5EF4-FFF2-40B4-BE49-F238E27FC236}">
                      <a16:creationId xmlns:a16="http://schemas.microsoft.com/office/drawing/2014/main" id="{78A778BD-03D0-07FE-3B7F-D470F25A2763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4552661" y="6274061"/>
                  <a:ext cx="10728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194" name="墨迹 193">
                  <a:extLst>
                    <a:ext uri="{FF2B5EF4-FFF2-40B4-BE49-F238E27FC236}">
                      <a16:creationId xmlns:a16="http://schemas.microsoft.com/office/drawing/2014/main" id="{B922B1B6-4E50-33A7-CE22-89E2D17E5491}"/>
                    </a:ext>
                  </a:extLst>
                </p14:cNvPr>
                <p14:cNvContentPartPr/>
                <p14:nvPr/>
              </p14:nvContentPartPr>
              <p14:xfrm>
                <a:off x="4709621" y="6292061"/>
                <a:ext cx="97560" cy="10440"/>
              </p14:xfrm>
            </p:contentPart>
          </mc:Choice>
          <mc:Fallback xmlns="">
            <p:pic>
              <p:nvPicPr>
                <p:cNvPr id="194" name="墨迹 193">
                  <a:extLst>
                    <a:ext uri="{FF2B5EF4-FFF2-40B4-BE49-F238E27FC236}">
                      <a16:creationId xmlns:a16="http://schemas.microsoft.com/office/drawing/2014/main" id="{B922B1B6-4E50-33A7-CE22-89E2D17E5491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4700621" y="6283061"/>
                  <a:ext cx="11520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195" name="墨迹 194">
                  <a:extLst>
                    <a:ext uri="{FF2B5EF4-FFF2-40B4-BE49-F238E27FC236}">
                      <a16:creationId xmlns:a16="http://schemas.microsoft.com/office/drawing/2014/main" id="{EC6AADFB-CBDA-16E8-4F50-39083B0C86A0}"/>
                    </a:ext>
                  </a:extLst>
                </p14:cNvPr>
                <p14:cNvContentPartPr/>
                <p14:nvPr/>
              </p14:nvContentPartPr>
              <p14:xfrm>
                <a:off x="4717181" y="6184061"/>
                <a:ext cx="81360" cy="313560"/>
              </p14:xfrm>
            </p:contentPart>
          </mc:Choice>
          <mc:Fallback xmlns="">
            <p:pic>
              <p:nvPicPr>
                <p:cNvPr id="195" name="墨迹 194">
                  <a:extLst>
                    <a:ext uri="{FF2B5EF4-FFF2-40B4-BE49-F238E27FC236}">
                      <a16:creationId xmlns:a16="http://schemas.microsoft.com/office/drawing/2014/main" id="{EC6AADFB-CBDA-16E8-4F50-39083B0C86A0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4708541" y="6175421"/>
                  <a:ext cx="99000" cy="3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196" name="墨迹 195">
                  <a:extLst>
                    <a:ext uri="{FF2B5EF4-FFF2-40B4-BE49-F238E27FC236}">
                      <a16:creationId xmlns:a16="http://schemas.microsoft.com/office/drawing/2014/main" id="{F3A81547-569E-5C39-62AE-9CC6D3BC7D7E}"/>
                    </a:ext>
                  </a:extLst>
                </p14:cNvPr>
                <p14:cNvContentPartPr/>
                <p14:nvPr/>
              </p14:nvContentPartPr>
              <p14:xfrm>
                <a:off x="4847141" y="6252821"/>
                <a:ext cx="36720" cy="360"/>
              </p14:xfrm>
            </p:contentPart>
          </mc:Choice>
          <mc:Fallback xmlns="">
            <p:pic>
              <p:nvPicPr>
                <p:cNvPr id="196" name="墨迹 195">
                  <a:extLst>
                    <a:ext uri="{FF2B5EF4-FFF2-40B4-BE49-F238E27FC236}">
                      <a16:creationId xmlns:a16="http://schemas.microsoft.com/office/drawing/2014/main" id="{F3A81547-569E-5C39-62AE-9CC6D3BC7D7E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4838141" y="6244181"/>
                  <a:ext cx="543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97" name="墨迹 196">
                  <a:extLst>
                    <a:ext uri="{FF2B5EF4-FFF2-40B4-BE49-F238E27FC236}">
                      <a16:creationId xmlns:a16="http://schemas.microsoft.com/office/drawing/2014/main" id="{5431207E-4413-4011-2809-CE2409569F16}"/>
                    </a:ext>
                  </a:extLst>
                </p14:cNvPr>
                <p14:cNvContentPartPr/>
                <p14:nvPr/>
              </p14:nvContentPartPr>
              <p14:xfrm>
                <a:off x="4836341" y="6282701"/>
                <a:ext cx="69480" cy="226080"/>
              </p14:xfrm>
            </p:contentPart>
          </mc:Choice>
          <mc:Fallback xmlns="">
            <p:pic>
              <p:nvPicPr>
                <p:cNvPr id="197" name="墨迹 196">
                  <a:extLst>
                    <a:ext uri="{FF2B5EF4-FFF2-40B4-BE49-F238E27FC236}">
                      <a16:creationId xmlns:a16="http://schemas.microsoft.com/office/drawing/2014/main" id="{5431207E-4413-4011-2809-CE2409569F16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4827701" y="6274061"/>
                  <a:ext cx="8712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98" name="墨迹 197">
                  <a:extLst>
                    <a:ext uri="{FF2B5EF4-FFF2-40B4-BE49-F238E27FC236}">
                      <a16:creationId xmlns:a16="http://schemas.microsoft.com/office/drawing/2014/main" id="{4EFF4483-AC52-EB46-4411-4662A68990E5}"/>
                    </a:ext>
                  </a:extLst>
                </p14:cNvPr>
                <p14:cNvContentPartPr/>
                <p14:nvPr/>
              </p14:nvContentPartPr>
              <p14:xfrm>
                <a:off x="4953701" y="6311861"/>
                <a:ext cx="118080" cy="196200"/>
              </p14:xfrm>
            </p:contentPart>
          </mc:Choice>
          <mc:Fallback xmlns="">
            <p:pic>
              <p:nvPicPr>
                <p:cNvPr id="198" name="墨迹 197">
                  <a:extLst>
                    <a:ext uri="{FF2B5EF4-FFF2-40B4-BE49-F238E27FC236}">
                      <a16:creationId xmlns:a16="http://schemas.microsoft.com/office/drawing/2014/main" id="{4EFF4483-AC52-EB46-4411-4662A68990E5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4944701" y="6303221"/>
                  <a:ext cx="13572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99" name="墨迹 198">
                  <a:extLst>
                    <a:ext uri="{FF2B5EF4-FFF2-40B4-BE49-F238E27FC236}">
                      <a16:creationId xmlns:a16="http://schemas.microsoft.com/office/drawing/2014/main" id="{E3E16C98-D415-D025-6D68-BD9D2712ECE3}"/>
                    </a:ext>
                  </a:extLst>
                </p14:cNvPr>
                <p14:cNvContentPartPr/>
                <p14:nvPr/>
              </p14:nvContentPartPr>
              <p14:xfrm>
                <a:off x="4935701" y="6324461"/>
                <a:ext cx="69480" cy="7920"/>
              </p14:xfrm>
            </p:contentPart>
          </mc:Choice>
          <mc:Fallback xmlns="">
            <p:pic>
              <p:nvPicPr>
                <p:cNvPr id="199" name="墨迹 198">
                  <a:extLst>
                    <a:ext uri="{FF2B5EF4-FFF2-40B4-BE49-F238E27FC236}">
                      <a16:creationId xmlns:a16="http://schemas.microsoft.com/office/drawing/2014/main" id="{E3E16C98-D415-D025-6D68-BD9D2712ECE3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4926701" y="6315461"/>
                  <a:ext cx="8712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200" name="墨迹 199">
                  <a:extLst>
                    <a:ext uri="{FF2B5EF4-FFF2-40B4-BE49-F238E27FC236}">
                      <a16:creationId xmlns:a16="http://schemas.microsoft.com/office/drawing/2014/main" id="{32ED99AA-25E5-3BC4-4674-5D054BA6EBBD}"/>
                    </a:ext>
                  </a:extLst>
                </p14:cNvPr>
                <p14:cNvContentPartPr/>
                <p14:nvPr/>
              </p14:nvContentPartPr>
              <p14:xfrm>
                <a:off x="4994741" y="6351461"/>
                <a:ext cx="67320" cy="360"/>
              </p14:xfrm>
            </p:contentPart>
          </mc:Choice>
          <mc:Fallback xmlns="">
            <p:pic>
              <p:nvPicPr>
                <p:cNvPr id="200" name="墨迹 199">
                  <a:extLst>
                    <a:ext uri="{FF2B5EF4-FFF2-40B4-BE49-F238E27FC236}">
                      <a16:creationId xmlns:a16="http://schemas.microsoft.com/office/drawing/2014/main" id="{32ED99AA-25E5-3BC4-4674-5D054BA6EBBD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4985741" y="6342461"/>
                  <a:ext cx="849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201" name="墨迹 200">
                  <a:extLst>
                    <a:ext uri="{FF2B5EF4-FFF2-40B4-BE49-F238E27FC236}">
                      <a16:creationId xmlns:a16="http://schemas.microsoft.com/office/drawing/2014/main" id="{D864E7FC-8744-670A-F74A-42C5726F54DE}"/>
                    </a:ext>
                  </a:extLst>
                </p14:cNvPr>
                <p14:cNvContentPartPr/>
                <p14:nvPr/>
              </p14:nvContentPartPr>
              <p14:xfrm>
                <a:off x="5114621" y="6223661"/>
                <a:ext cx="128880" cy="346680"/>
              </p14:xfrm>
            </p:contentPart>
          </mc:Choice>
          <mc:Fallback xmlns="">
            <p:pic>
              <p:nvPicPr>
                <p:cNvPr id="201" name="墨迹 200">
                  <a:extLst>
                    <a:ext uri="{FF2B5EF4-FFF2-40B4-BE49-F238E27FC236}">
                      <a16:creationId xmlns:a16="http://schemas.microsoft.com/office/drawing/2014/main" id="{D864E7FC-8744-670A-F74A-42C5726F54DE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5105621" y="6215021"/>
                  <a:ext cx="146520" cy="364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930628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04E7DD-F7AC-9CD1-2093-D0B131B17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图的遍历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816DE8-33A2-1CE9-63F1-6254672CD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DFS</a:t>
            </a:r>
            <a:r>
              <a:rPr lang="zh-CN" altLang="en-US" dirty="0"/>
              <a:t>和</a:t>
            </a:r>
            <a:r>
              <a:rPr lang="en-US" altLang="zh-CN" dirty="0"/>
              <a:t>BFS</a:t>
            </a:r>
            <a:r>
              <a:rPr lang="zh-CN" altLang="en-US" dirty="0"/>
              <a:t>两种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回顾一下搜索，也有</a:t>
            </a:r>
            <a:r>
              <a:rPr lang="en-US" altLang="zh-CN" dirty="0"/>
              <a:t>DFS</a:t>
            </a:r>
            <a:r>
              <a:rPr lang="zh-CN" altLang="en-US" dirty="0"/>
              <a:t>和</a:t>
            </a:r>
            <a:r>
              <a:rPr lang="en-US" altLang="zh-CN" dirty="0"/>
              <a:t>BFS</a:t>
            </a:r>
            <a:r>
              <a:rPr lang="zh-CN" altLang="en-US" dirty="0"/>
              <a:t>两种</a:t>
            </a:r>
            <a:endParaRPr lang="en-US" altLang="zh-CN" dirty="0"/>
          </a:p>
          <a:p>
            <a:r>
              <a:rPr lang="zh-CN" altLang="en-US" dirty="0"/>
              <a:t>本质上搜索的每个状态就是图的节点，而状态之间的转移就是边</a:t>
            </a:r>
            <a:endParaRPr lang="en-US" altLang="zh-CN" dirty="0"/>
          </a:p>
          <a:p>
            <a:r>
              <a:rPr lang="zh-CN" altLang="en-US" dirty="0"/>
              <a:t>比如马的遍历，每个坐标就是节点，而马跳一次就是两个节点的边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注意一点：</a:t>
            </a:r>
            <a:r>
              <a:rPr lang="en-US" altLang="zh-CN" dirty="0"/>
              <a:t>DFS</a:t>
            </a:r>
            <a:r>
              <a:rPr lang="zh-CN" altLang="en-US" dirty="0"/>
              <a:t>和</a:t>
            </a:r>
            <a:r>
              <a:rPr lang="en-US" altLang="zh-CN" dirty="0"/>
              <a:t>BFS</a:t>
            </a:r>
            <a:r>
              <a:rPr lang="zh-CN" altLang="en-US" dirty="0"/>
              <a:t>都不止有一种顺序，取决于你访问边的顺序，即使是相同的图也回有不同的</a:t>
            </a:r>
            <a:r>
              <a:rPr lang="en-US" altLang="zh-CN" dirty="0"/>
              <a:t>DFS</a:t>
            </a:r>
            <a:r>
              <a:rPr lang="zh-CN" altLang="en-US" dirty="0"/>
              <a:t>和</a:t>
            </a:r>
            <a:r>
              <a:rPr lang="en-US" altLang="zh-CN" dirty="0"/>
              <a:t>BFS</a:t>
            </a:r>
            <a:r>
              <a:rPr lang="zh-CN" altLang="en-US" dirty="0"/>
              <a:t>序</a:t>
            </a:r>
          </a:p>
        </p:txBody>
      </p:sp>
    </p:spTree>
    <p:extLst>
      <p:ext uri="{BB962C8B-B14F-4D97-AF65-F5344CB8AC3E}">
        <p14:creationId xmlns:p14="http://schemas.microsoft.com/office/powerpoint/2010/main" val="497052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501</TotalTime>
  <Words>2037</Words>
  <Application>Microsoft Office PowerPoint</Application>
  <PresentationFormat>宽屏</PresentationFormat>
  <Paragraphs>236</Paragraphs>
  <Slides>38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3" baseType="lpstr">
      <vt:lpstr>等线</vt:lpstr>
      <vt:lpstr>等线 Light</vt:lpstr>
      <vt:lpstr>Arial</vt:lpstr>
      <vt:lpstr>Cambria Math</vt:lpstr>
      <vt:lpstr>Office 主题​​</vt:lpstr>
      <vt:lpstr>图论</vt:lpstr>
      <vt:lpstr>图</vt:lpstr>
      <vt:lpstr>基本概念</vt:lpstr>
      <vt:lpstr>图的存储</vt:lpstr>
      <vt:lpstr>邻接矩阵</vt:lpstr>
      <vt:lpstr>邻接表</vt:lpstr>
      <vt:lpstr>链式前向星</vt:lpstr>
      <vt:lpstr>PowerPoint 演示文稿</vt:lpstr>
      <vt:lpstr>图的遍历</vt:lpstr>
      <vt:lpstr>BFS</vt:lpstr>
      <vt:lpstr>DFS</vt:lpstr>
      <vt:lpstr>拓扑排序</vt:lpstr>
      <vt:lpstr>拓扑排序</vt:lpstr>
      <vt:lpstr>拓扑排序</vt:lpstr>
      <vt:lpstr>拓扑排序</vt:lpstr>
      <vt:lpstr>题目</vt:lpstr>
      <vt:lpstr>最短路</vt:lpstr>
      <vt:lpstr>Floyd算法</vt:lpstr>
      <vt:lpstr>Floyd算法</vt:lpstr>
      <vt:lpstr>Dijkstra算法</vt:lpstr>
      <vt:lpstr>Bellman-Fold算法</vt:lpstr>
      <vt:lpstr>SPFA</vt:lpstr>
      <vt:lpstr>PowerPoint 演示文稿</vt:lpstr>
      <vt:lpstr>PowerPoint 演示文稿</vt:lpstr>
      <vt:lpstr>树</vt:lpstr>
      <vt:lpstr>并查集——一种基于树的神奇数据结构</vt:lpstr>
      <vt:lpstr>PowerPoint 演示文稿</vt:lpstr>
      <vt:lpstr>最小生成树</vt:lpstr>
      <vt:lpstr>Kruskal算法</vt:lpstr>
      <vt:lpstr>Prim算法</vt:lpstr>
      <vt:lpstr>最小生成树</vt:lpstr>
      <vt:lpstr>缩点</vt:lpstr>
      <vt:lpstr>Tarjan缩点</vt:lpstr>
      <vt:lpstr>缩点</vt:lpstr>
      <vt:lpstr>最近公共祖先</vt:lpstr>
      <vt:lpstr>最近公共祖先</vt:lpstr>
      <vt:lpstr>最近公共祖先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烨 李</dc:creator>
  <cp:lastModifiedBy>烨 李</cp:lastModifiedBy>
  <cp:revision>15</cp:revision>
  <dcterms:created xsi:type="dcterms:W3CDTF">2024-07-20T09:12:26Z</dcterms:created>
  <dcterms:modified xsi:type="dcterms:W3CDTF">2024-08-03T02:18:17Z</dcterms:modified>
</cp:coreProperties>
</file>