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30" r:id="rId7"/>
    <p:sldId id="492" r:id="rId8"/>
    <p:sldId id="1276" r:id="rId9"/>
    <p:sldId id="1280" r:id="rId10"/>
    <p:sldId id="1251" r:id="rId11"/>
    <p:sldId id="1239" r:id="rId12"/>
    <p:sldId id="1277" r:id="rId13"/>
    <p:sldId id="1252" r:id="rId14"/>
    <p:sldId id="1242" r:id="rId15"/>
    <p:sldId id="1278" r:id="rId16"/>
    <p:sldId id="125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0" d="100"/>
          <a:sy n="90" d="100"/>
        </p:scale>
        <p:origin x="8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break;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3369945"/>
            <a:ext cx="23495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85" y="3159760"/>
            <a:ext cx="25971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56590" y="1323975"/>
            <a:ext cx="111093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s=1;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n=n+2;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s=-s;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t=s/n;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}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639310" y="2154555"/>
            <a:ext cx="6839585" cy="30689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n=___10000001___  pi=______3.141590654_____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=____0.003656____(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n=____10000001___  pi=___3.141592454__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=____0.027126____(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n=____100000001_  pi=___3.141592634_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=__0.266403__(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n=___1000000001_____  pi=__3.141592652___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=___2.757502_____(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n=___1000001__  pi=__3.141593933___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=____0.029002____(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n=____10000001  pi=__3.141596556___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=___0.254495_____(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n=________________  pi=___________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项中哪个没结果？为什么？第七项是没有结果的，无法迭代出这么小的数据对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型数据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2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同进度下那个时间快？（观察现象即可，不需要解释原因）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型快一点</a:t>
            </a:r>
            <a:endParaRPr lang="zh-CN" altLang="en-US" sz="12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 rotWithShape="1">
                <a:blip r:embed="rId1"/>
                <a:stretch>
                  <a:fillRect l="-139" t="-612" r="-125" b="-527"/>
                </a:stretch>
              </a:blip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7918882" y="4913259"/>
            <a:ext cx="2920568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本页结果不要截图，手填即可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&lt;iomanip&gt;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n = 0, i, m, k;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bool prime;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for (m = 101; m &lt;= 200; m += 2) { //偶数没必要判断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prime = true;            //对每个数，先认为是素数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for (i = 2; i &lt; m; i++)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if (m % i == 0)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    prime = false;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    break;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cout &lt;&lt; setw(5) &lt;&lt; m;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n = n + 1;      //计数器，只为了加输出换行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 % 10 == 0)    //每10个数输出一行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cout &lt;&lt; endl;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} //end of for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Object 3"/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实际上是四行，有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行空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980" y="1765935"/>
            <a:ext cx="3298825" cy="539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5" y="2305050"/>
            <a:ext cx="3943350" cy="768350"/>
          </a:xfrm>
          <a:prstGeom prst="rect">
            <a:avLst/>
          </a:prstGeom>
        </p:spPr>
      </p:pic>
      <p:pic>
        <p:nvPicPr>
          <p:cNvPr id="7" name="图片 6" descr="2(KZ}253V]2`F8P[B`}UE0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15" y="3632200"/>
            <a:ext cx="2755265" cy="683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05" y="2226310"/>
            <a:ext cx="39433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for(k=1;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会先执行完成内层的循环，再结束内层循环之后。跳出到第一个外层循环，再执行外层循环；依次跳出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105" y="1395730"/>
            <a:ext cx="2378710" cy="840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其实和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题目也还是一样的：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会先执行完成内层的循环，再结束内层循环之后。跳出到第一个外层循环，再执行外层循环；依次跳出。只不过在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题目中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j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初始化等于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i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；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k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的初始化也等于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i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；这样使得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count1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都小了。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455" y="1323975"/>
            <a:ext cx="2221865" cy="702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if (count % 1000 == 0)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"*";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终止，要关窗口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内循环跳不出去，因为内循环一直满足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小于等于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100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。其中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getch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（）就是帮忙暂停了一下程序而已。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第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步 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- 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内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循环表达式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1 - </a:t>
            </a:r>
            <a:r>
              <a:rPr kumimoji="1" lang="en-US" altLang="zh-CN" sz="1600" b="1" dirty="0" err="1">
                <a:ln>
                  <a:noFill/>
                </a:ln>
                <a:effectLst/>
                <a:latin typeface="+mn-ea"/>
                <a:sym typeface="+mn-ea"/>
              </a:rPr>
              <a:t>j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=1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第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步 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- 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内循环表达式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1 - </a:t>
            </a:r>
            <a:r>
              <a:rPr kumimoji="1" lang="en-US" altLang="zh-CN" sz="1600" b="1" dirty="0" err="1">
                <a:ln>
                  <a:noFill/>
                </a:ln>
                <a:effectLst/>
                <a:latin typeface="+mn-ea"/>
                <a:sym typeface="+mn-ea"/>
              </a:rPr>
              <a:t>j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=2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。</a:t>
            </a:r>
            <a:endParaRPr kumimoji="1" lang="zh-CN" altLang="en-US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。</a:t>
            </a:r>
            <a:endParaRPr kumimoji="1" lang="zh-CN" altLang="en-US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。</a:t>
            </a:r>
            <a:endParaRPr kumimoji="1" lang="zh-CN" altLang="en-US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第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x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步 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- 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内循环表达式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1 - </a:t>
            </a:r>
            <a:r>
              <a:rPr kumimoji="1" lang="en-US" altLang="zh-CN" sz="1600" b="1" dirty="0" err="1">
                <a:ln>
                  <a:noFill/>
                </a:ln>
                <a:effectLst/>
                <a:latin typeface="+mn-ea"/>
                <a:sym typeface="+mn-ea"/>
              </a:rPr>
              <a:t>j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=x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都满足（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i&lt;=100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7245" y="1696720"/>
            <a:ext cx="21780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while(1)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④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for(1; 1; ④)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6165</Words>
  <Application>WPS 演示</Application>
  <PresentationFormat>宽屏</PresentationFormat>
  <Paragraphs>347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213</cp:revision>
  <dcterms:created xsi:type="dcterms:W3CDTF">2020-08-13T13:39:00Z</dcterms:created>
  <dcterms:modified xsi:type="dcterms:W3CDTF">2024-04-04T14:09:46Z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83DB327971414361A71086D2E557E182_12</vt:lpwstr>
  </property>
  <property fmtid="{D5CDD505-2E9C-101B-9397-08002B2CF9AE}" pid="3" name="KSOProductBuildVer">
    <vt:lpwstr>2052-12.1.0.16417</vt:lpwstr>
  </property>
</Properties>
</file>