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528" r:id="rId7"/>
    <p:sldId id="529" r:id="rId8"/>
    <p:sldId id="530" r:id="rId9"/>
    <p:sldId id="1239" r:id="rId10"/>
    <p:sldId id="532" r:id="rId11"/>
    <p:sldId id="124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7" d="100"/>
          <a:sy n="87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A."\</a:t>
            </a:r>
            <a:r>
              <a:rPr lang="en-US" altLang="zh-CN" sz="1600" b="1" dirty="0" err="1">
                <a:latin typeface="+mn-ea"/>
              </a:rPr>
              <a:t>bvt</a:t>
            </a:r>
            <a:r>
              <a:rPr lang="en-US" altLang="zh-CN" sz="1600" b="1" dirty="0">
                <a:latin typeface="+mn-ea"/>
              </a:rPr>
              <a:t>\\t\</a:t>
            </a:r>
            <a:r>
              <a:rPr lang="en-US" altLang="zh-CN" sz="1600" b="1" dirty="0" err="1">
                <a:latin typeface="+mn-ea"/>
              </a:rPr>
              <a:t>nc</a:t>
            </a:r>
            <a:r>
              <a:rPr lang="en-US" altLang="zh-CN" sz="1600" b="1" dirty="0">
                <a:latin typeface="+mn-ea"/>
              </a:rPr>
              <a:t>\4391\x3fs\2a\"\r\v\\a\f"=20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" name="直接连接符 1"/>
          <p:cNvCxnSpPr/>
          <p:nvPr/>
        </p:nvCxnSpPr>
        <p:spPr>
          <a:xfrm flipV="1">
            <a:off x="1023620" y="2098675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1186180" y="2167255"/>
            <a:ext cx="111760" cy="381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 flipV="1">
            <a:off x="1297940" y="2101215"/>
            <a:ext cx="98425" cy="12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1440180" y="213360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1602740" y="2103120"/>
            <a:ext cx="104775" cy="12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1735455" y="215900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 flipV="1">
            <a:off x="1925955" y="2098040"/>
            <a:ext cx="95885" cy="254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2097405" y="2101215"/>
            <a:ext cx="21018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2335530" y="2161540"/>
            <a:ext cx="76835" cy="12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2453005" y="2106295"/>
            <a:ext cx="67310" cy="127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2583180" y="2161540"/>
            <a:ext cx="318135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V="1">
            <a:off x="2954655" y="2107565"/>
            <a:ext cx="1117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flipV="1">
            <a:off x="3107055" y="2139315"/>
            <a:ext cx="118110" cy="508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flipV="1">
            <a:off x="3405505" y="210947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flipV="1">
            <a:off x="3627755" y="213741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 flipV="1">
            <a:off x="3840480" y="210058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4037330" y="2111375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4199890" y="2174240"/>
            <a:ext cx="104775" cy="63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 flipV="1">
            <a:off x="4351655" y="2113280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V="1">
            <a:off x="3225165" y="2096135"/>
            <a:ext cx="162560" cy="190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\18\x2e\43\x8x\596\x6a\010\xd5\231\xe3\1325\x6c</a:t>
            </a:r>
            <a:r>
              <a:rPr lang="en-US" altLang="zh-CN" sz="1600" b="1" dirty="0">
                <a:latin typeface="+mn-ea"/>
              </a:rPr>
              <a:t>"=17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1036955" y="2136140"/>
            <a:ext cx="14097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 flipV="1">
            <a:off x="1177925" y="2088515"/>
            <a:ext cx="14097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1367155" y="2161540"/>
            <a:ext cx="340995" cy="7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V="1">
            <a:off x="1779905" y="2107565"/>
            <a:ext cx="248920" cy="44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2097405" y="2170430"/>
            <a:ext cx="188595" cy="63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 flipV="1">
            <a:off x="2329180" y="2110740"/>
            <a:ext cx="14097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2491105" y="2161540"/>
            <a:ext cx="14097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>
            <a:off x="2632075" y="2091055"/>
            <a:ext cx="114300" cy="63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flipV="1">
            <a:off x="2776855" y="2155190"/>
            <a:ext cx="83820" cy="7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2929255" y="2107565"/>
            <a:ext cx="340995" cy="44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V="1">
            <a:off x="3338830" y="2148840"/>
            <a:ext cx="328295" cy="7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>
            <a:off x="3729355" y="2112010"/>
            <a:ext cx="325755" cy="7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>
            <a:off x="4156710" y="2172335"/>
            <a:ext cx="342900" cy="2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>
            <a:off x="4575810" y="2120900"/>
            <a:ext cx="330200" cy="3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>
          <a:xfrm flipV="1">
            <a:off x="4965700" y="2145030"/>
            <a:ext cx="325755" cy="50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5291455" y="2091690"/>
            <a:ext cx="140970" cy="12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5486400" y="2145030"/>
            <a:ext cx="313055" cy="50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只读前三个合法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个但超出上限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编译提示中的那个数字是怎么来的？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是第八行中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\434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由八进制转成的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284</a:t>
            </a:r>
            <a:endParaRPr kumimoji="1" lang="en-US" altLang="zh-CN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"2351114"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6595" y="2651760"/>
            <a:ext cx="4344035" cy="3015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只读前两个合法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编译提示中的那个数值是怎么来的？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是由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\x234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进制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234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转为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进制的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564</a:t>
            </a:r>
            <a:endParaRPr kumimoji="1" lang="en-US" altLang="zh-CN" sz="1600" b="1" u="sng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进制时，超过限定的长度的错误处理是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不一致）的。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"2351114"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[_(]T4G2CM91[IHB%F@1D7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7455" y="2595245"/>
            <a:ext cx="413575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警告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的输出结果进行分析（合理猜测）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两个应该都是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1" lang="en-US" altLang="zh-CN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"2351114"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" name="图片 1" descr="6P7C9CX[R(NHTG}@2GVSG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890" y="2827655"/>
            <a:ext cx="4813300" cy="2557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进制时，直接跟非法字符的错误处理是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"2351114"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" name="图片 1" descr="[7_9WQERCH@5`UYI)`B}4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8470" y="2773680"/>
            <a:ext cx="3161030" cy="2447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演示</Application>
  <PresentationFormat>宽屏</PresentationFormat>
  <Paragraphs>181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147</cp:revision>
  <dcterms:created xsi:type="dcterms:W3CDTF">2020-08-13T13:39:00Z</dcterms:created>
  <dcterms:modified xsi:type="dcterms:W3CDTF">2024-03-13T07:36:14Z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334C8FB6D04E421E891E9ADE052D8396_12</vt:lpwstr>
  </property>
  <property fmtid="{D5CDD505-2E9C-101B-9397-08002B2CF9AE}" pid="3" name="KSOProductBuildVer">
    <vt:lpwstr>2052-12.1.0.16388</vt:lpwstr>
  </property>
</Properties>
</file>