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552" r:id="rId2"/>
    <p:sldId id="1237" r:id="rId3"/>
    <p:sldId id="643" r:id="rId4"/>
    <p:sldId id="558" r:id="rId5"/>
    <p:sldId id="1238" r:id="rId6"/>
    <p:sldId id="1251" r:id="rId7"/>
    <p:sldId id="1239" r:id="rId8"/>
    <p:sldId id="1244" r:id="rId9"/>
    <p:sldId id="1240" r:id="rId10"/>
    <p:sldId id="1241" r:id="rId11"/>
    <p:sldId id="1242" r:id="rId12"/>
    <p:sldId id="1243" r:id="rId13"/>
    <p:sldId id="1246" r:id="rId14"/>
    <p:sldId id="1247" r:id="rId15"/>
    <p:sldId id="1245" r:id="rId16"/>
    <p:sldId id="1248" r:id="rId17"/>
    <p:sldId id="1250" r:id="rId18"/>
    <p:sldId id="124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减负，不用提交，里面的成员函数学会了后续也可以用</a:t>
            </a: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562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._______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__________________;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9A3C5-52A6-4CFD-9F43-CA2AA3C0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_____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6001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___________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_______</a:t>
            </a:r>
          </a:p>
          <a:p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2695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___________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_______(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89640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4154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76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28F6D-22F5-4B60-9808-2A760C8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95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A12F9-6882-42BD-BE3B-C4B61636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str[] = "Hello";</a:t>
            </a: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s2[] = { 'H', 'e', 'l', 'l', 'o' };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是字符串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6432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0AC3E673-0432-47AA-8DB1-BDD0A1D80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793537"/>
              </p:ext>
            </p:extLst>
          </p:nvPr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523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135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1687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19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3116</Words>
  <Application>Microsoft Office PowerPoint</Application>
  <PresentationFormat>宽屏</PresentationFormat>
  <Paragraphs>491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Larry</cp:lastModifiedBy>
  <cp:revision>68</cp:revision>
  <dcterms:created xsi:type="dcterms:W3CDTF">2020-08-13T13:39:53Z</dcterms:created>
  <dcterms:modified xsi:type="dcterms:W3CDTF">2024-05-10T09:37:33Z</dcterms:modified>
</cp:coreProperties>
</file>