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38" r:id="rId3"/>
    <p:sldId id="1014" r:id="rId4"/>
    <p:sldId id="814" r:id="rId6"/>
    <p:sldId id="815" r:id="rId7"/>
    <p:sldId id="1017" r:id="rId8"/>
    <p:sldId id="1018" r:id="rId9"/>
    <p:sldId id="101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、模仿第</a:t>
            </a:r>
            <a:r>
              <a:rPr lang="en-US" altLang="zh-CN" sz="1600" b="1" dirty="0">
                <a:latin typeface="+mn-ea"/>
              </a:rPr>
              <a:t>06</a:t>
            </a:r>
            <a:r>
              <a:rPr lang="zh-CN" altLang="en-US" sz="1600" b="1" dirty="0">
                <a:latin typeface="+mn-ea"/>
              </a:rPr>
              <a:t>模块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课件中</a:t>
            </a:r>
            <a:r>
              <a:rPr lang="en-US" altLang="zh-CN" sz="1600" b="1" dirty="0">
                <a:latin typeface="+mn-ea"/>
              </a:rPr>
              <a:t>(P.16-19/P.27-30)</a:t>
            </a:r>
            <a:r>
              <a:rPr lang="zh-CN" altLang="en-US" sz="1600" b="1" dirty="0">
                <a:latin typeface="+mn-ea"/>
              </a:rPr>
              <a:t>的样式，画出下列每小题每一步执行的内存分配及指向图示，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分析为什么得到最后的结果。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、每个语句要画一张内存状态图，每小题都是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张图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张初始内存分配图附件已给出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、不允许手写、手写后贴图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5.23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友情提醒：本周作业量不大，第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个大作业要在下周指针讲完后才能布置，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大家尽快把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调试的文档作业做完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除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字符指针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"/"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引用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知识点外，其它已经全部讲过了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，千万不要卡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DDL!!!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575945" y="1017905"/>
            <a:ext cx="8947785" cy="4392295"/>
            <a:chOff x="1703388" y="2276872"/>
            <a:chExt cx="8947874" cy="4392217"/>
          </a:xfrm>
        </p:grpSpPr>
        <p:sp>
          <p:nvSpPr>
            <p:cNvPr id="5" name="矩形 4"/>
            <p:cNvSpPr/>
            <p:nvPr/>
          </p:nvSpPr>
          <p:spPr bwMode="auto">
            <a:xfrm>
              <a:off x="4943873" y="5530846"/>
              <a:ext cx="1187847" cy="634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s=28.2743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l=18.8495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8877809" y="3396748"/>
              <a:ext cx="953269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单向传值</a:t>
              </a:r>
              <a:endPara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703388" y="2276872"/>
              <a:ext cx="8947874" cy="4392217"/>
              <a:chOff x="1703388" y="2276872"/>
              <a:chExt cx="8947874" cy="4392217"/>
            </a:xfrm>
          </p:grpSpPr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1703388" y="2276872"/>
                <a:ext cx="8856662" cy="43922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#include &lt;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iostream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&gt;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using namespace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std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#define PI 3.14159</a:t>
                </a: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double SL(double R, double *L)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{   double S;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S = PI*R*R;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*L = 2*PI*R;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return S;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main()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{   double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s,l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 r=3;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s=SL(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r,&amp;l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cout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&lt;&lt; "s=" &lt;&lt; s &lt;&lt;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cout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&lt;&lt; "l=" &lt;&lt; l &lt;&lt; </a:t>
                </a:r>
                <a:r>
                  <a:rPr kumimoji="1" lang="en-US" altLang="zh-CN" sz="1600" b="1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endl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3958606" y="3792380"/>
                <a:ext cx="3649563" cy="114878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函数执行后同时得到周长及面积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周长：指针变量做形参方式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面积：函数返回值方式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注</a:t>
                </a: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函数的</a:t>
                </a: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return</a:t>
                </a:r>
                <a:r>
                  <a: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只能带一个返回值</a:t>
                </a: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!!</a:t>
                </a:r>
                <a:endParaRPr kumimoji="1" lang="zh-CN" alt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8117048" y="2457028"/>
                <a:ext cx="2534214" cy="2196108"/>
                <a:chOff x="6296620" y="1307232"/>
                <a:chExt cx="2893756" cy="3615447"/>
              </a:xfrm>
            </p:grpSpPr>
            <p:grpSp>
              <p:nvGrpSpPr>
                <p:cNvPr id="29" name="Group 4"/>
                <p:cNvGrpSpPr/>
                <p:nvPr/>
              </p:nvGrpSpPr>
              <p:grpSpPr bwMode="auto">
                <a:xfrm>
                  <a:off x="6296620" y="2157375"/>
                  <a:ext cx="1155700" cy="609600"/>
                  <a:chOff x="2016" y="816"/>
                  <a:chExt cx="728" cy="384"/>
                </a:xfrm>
              </p:grpSpPr>
              <p:sp>
                <p:nvSpPr>
                  <p:cNvPr id="48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816"/>
                    <a:ext cx="261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77" y="816"/>
                    <a:ext cx="467" cy="384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7072984" y="1307232"/>
                  <a:ext cx="1764871" cy="609600"/>
                  <a:chOff x="6293384" y="2157375"/>
                  <a:chExt cx="1764871" cy="609600"/>
                </a:xfrm>
              </p:grpSpPr>
              <p:sp>
                <p:nvSpPr>
                  <p:cNvPr id="4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293384" y="2157375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07411" y="2157375"/>
                    <a:ext cx="1350844" cy="609468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28.2743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855484" y="2157375"/>
                  <a:ext cx="1334892" cy="609600"/>
                  <a:chOff x="7855484" y="2157375"/>
                  <a:chExt cx="1334892" cy="609600"/>
                </a:xfrm>
              </p:grpSpPr>
              <p:sp>
                <p:nvSpPr>
                  <p:cNvPr id="4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7855484" y="2157375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8269511" y="2157375"/>
                    <a:ext cx="920865" cy="609468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18.8495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3" name="Group 12"/>
                <p:cNvGrpSpPr/>
                <p:nvPr/>
              </p:nvGrpSpPr>
              <p:grpSpPr bwMode="auto">
                <a:xfrm>
                  <a:off x="6296620" y="3398800"/>
                  <a:ext cx="1155700" cy="609600"/>
                  <a:chOff x="2016" y="638"/>
                  <a:chExt cx="728" cy="384"/>
                </a:xfrm>
              </p:grpSpPr>
              <p:sp>
                <p:nvSpPr>
                  <p:cNvPr id="4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638"/>
                    <a:ext cx="261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77" y="638"/>
                    <a:ext cx="467" cy="384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7082433" y="4313079"/>
                  <a:ext cx="1392899" cy="609600"/>
                  <a:chOff x="6293384" y="3398800"/>
                  <a:chExt cx="1392899" cy="609600"/>
                </a:xfrm>
              </p:grpSpPr>
              <p:sp>
                <p:nvSpPr>
                  <p:cNvPr id="4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293384" y="3398800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707411" y="3398800"/>
                    <a:ext cx="978872" cy="609468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28.2743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7855484" y="3398800"/>
                  <a:ext cx="1066801" cy="609600"/>
                  <a:chOff x="7855484" y="3398800"/>
                  <a:chExt cx="1066801" cy="609600"/>
                </a:xfrm>
              </p:grpSpPr>
              <p:sp>
                <p:nvSpPr>
                  <p:cNvPr id="3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855484" y="3398800"/>
                    <a:ext cx="414338" cy="6096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8269822" y="3398800"/>
                    <a:ext cx="652463" cy="6096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&amp;l</a:t>
                    </a:r>
                    <a:endPara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6" name="Line 20"/>
                <p:cNvSpPr>
                  <a:spLocks noChangeShapeType="1"/>
                </p:cNvSpPr>
                <p:nvPr/>
              </p:nvSpPr>
              <p:spPr bwMode="auto">
                <a:xfrm>
                  <a:off x="7082433" y="2766975"/>
                  <a:ext cx="0" cy="6318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8596846" y="2766975"/>
                  <a:ext cx="4763" cy="6318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50" name="直接连接符 49"/>
              <p:cNvCxnSpPr/>
              <p:nvPr/>
            </p:nvCxnSpPr>
            <p:spPr bwMode="auto">
              <a:xfrm>
                <a:off x="7545825" y="3525359"/>
                <a:ext cx="752650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矩形 50"/>
              <p:cNvSpPr/>
              <p:nvPr/>
            </p:nvSpPr>
            <p:spPr bwMode="auto">
              <a:xfrm>
                <a:off x="7513946" y="3023725"/>
                <a:ext cx="661449" cy="33500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main</a:t>
                </a:r>
                <a:endPara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7635372" y="3659963"/>
                <a:ext cx="406336" cy="26964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SL</a:t>
                </a:r>
                <a:endPara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 bwMode="auto">
              <a:xfrm>
                <a:off x="7993553" y="5096543"/>
                <a:ext cx="2349060" cy="108012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初始内存分配如图所示</a:t>
                </a: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请自行画出</a:t>
                </a:r>
                <a:r>
                  <a: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SL</a:t>
                </a:r>
                <a:r>
                  <a: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中三句话</a:t>
                </a: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执行时内存的变化</a:t>
                </a:r>
                <a:endPara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理解最后的输出结果</a:t>
                </a:r>
                <a:endPara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59" name="直接箭头连接符 58"/>
              <p:cNvCxnSpPr>
                <a:stCxn id="55" idx="1"/>
              </p:cNvCxnSpPr>
              <p:nvPr/>
            </p:nvCxnSpPr>
            <p:spPr bwMode="auto">
              <a:xfrm flipH="1" flipV="1">
                <a:off x="3503713" y="4768427"/>
                <a:ext cx="4489840" cy="868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7" name="矩形 56"/>
          <p:cNvSpPr/>
          <p:nvPr/>
        </p:nvSpPr>
        <p:spPr bwMode="auto">
          <a:xfrm>
            <a:off x="935990" y="2839085"/>
            <a:ext cx="1440180" cy="7404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" name="直接箭头连接符 1"/>
          <p:cNvCxnSpPr>
            <a:stCxn id="43" idx="2"/>
          </p:cNvCxnSpPr>
          <p:nvPr/>
        </p:nvCxnSpPr>
        <p:spPr>
          <a:xfrm>
            <a:off x="7677150" y="2838450"/>
            <a:ext cx="543560" cy="137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>
            <a:stCxn id="43" idx="0"/>
            <a:endCxn id="45" idx="2"/>
          </p:cNvCxnSpPr>
          <p:nvPr/>
        </p:nvCxnSpPr>
        <p:spPr>
          <a:xfrm flipV="1">
            <a:off x="7677150" y="2084705"/>
            <a:ext cx="1443355" cy="383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>
            <a:endCxn id="47" idx="2"/>
          </p:cNvCxnSpPr>
          <p:nvPr/>
        </p:nvCxnSpPr>
        <p:spPr>
          <a:xfrm flipV="1">
            <a:off x="8606790" y="1568450"/>
            <a:ext cx="17145" cy="1458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文本框 9"/>
          <p:cNvSpPr txBox="1"/>
          <p:nvPr/>
        </p:nvSpPr>
        <p:spPr>
          <a:xfrm>
            <a:off x="7458075" y="2877185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84515" y="1764665"/>
            <a:ext cx="42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20505" y="2138045"/>
            <a:ext cx="27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t = 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x = 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y = 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" name="Group 3"/>
            <p:cNvGrpSpPr/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" name="Group 12"/>
              <p:cNvGrpSpPr/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16"/>
              <p:cNvGrpSpPr/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Group 23"/>
              <p:cNvGrpSpPr/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理解为什么无法交换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1" name="直接箭头连接符 30"/>
          <p:cNvCxnSpPr>
            <a:stCxn id="20" idx="2"/>
            <a:endCxn id="14" idx="0"/>
          </p:cNvCxnSpPr>
          <p:nvPr/>
        </p:nvCxnSpPr>
        <p:spPr>
          <a:xfrm>
            <a:off x="6310630" y="2734945"/>
            <a:ext cx="1121410" cy="227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2" name="直接箭头连接符 31"/>
          <p:cNvCxnSpPr>
            <a:stCxn id="17" idx="1"/>
            <a:endCxn id="21" idx="1"/>
          </p:cNvCxnSpPr>
          <p:nvPr/>
        </p:nvCxnSpPr>
        <p:spPr>
          <a:xfrm flipH="1" flipV="1">
            <a:off x="6714490" y="2488565"/>
            <a:ext cx="1275080" cy="11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14" idx="0"/>
            <a:endCxn id="17" idx="2"/>
          </p:cNvCxnSpPr>
          <p:nvPr/>
        </p:nvCxnSpPr>
        <p:spPr>
          <a:xfrm flipV="1">
            <a:off x="7432040" y="2746375"/>
            <a:ext cx="961390" cy="216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4" name="文本框 33"/>
          <p:cNvSpPr txBox="1"/>
          <p:nvPr/>
        </p:nvSpPr>
        <p:spPr>
          <a:xfrm>
            <a:off x="6403340" y="2809240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63460" y="2179320"/>
            <a:ext cx="30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33740" y="2849880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*t;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为什么就正确了？</a:t>
              </a:r>
              <a:endPara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文本框 3"/>
          <p:cNvSpPr txBox="1"/>
          <p:nvPr/>
        </p:nvSpPr>
        <p:spPr>
          <a:xfrm>
            <a:off x="6151880" y="80391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5" name="直接箭头连接符 4"/>
          <p:cNvCxnSpPr>
            <a:stCxn id="35" idx="0"/>
            <a:endCxn id="40" idx="0"/>
          </p:cNvCxnSpPr>
          <p:nvPr/>
        </p:nvCxnSpPr>
        <p:spPr>
          <a:xfrm>
            <a:off x="6183630" y="1529715"/>
            <a:ext cx="2184400" cy="1098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*t;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为什么就正确了？</a:t>
              </a:r>
              <a:endPara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" name="直接箭头连接符 3"/>
          <p:cNvCxnSpPr>
            <a:stCxn id="51" idx="1"/>
            <a:endCxn id="56" idx="3"/>
          </p:cNvCxnSpPr>
          <p:nvPr/>
        </p:nvCxnSpPr>
        <p:spPr>
          <a:xfrm flipH="1">
            <a:off x="7146290" y="1310005"/>
            <a:ext cx="5099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*t;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为什么就正确了？</a:t>
              </a:r>
              <a:endPara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" name="直接箭头连接符 3"/>
          <p:cNvCxnSpPr>
            <a:stCxn id="40" idx="0"/>
            <a:endCxn id="52" idx="2"/>
          </p:cNvCxnSpPr>
          <p:nvPr/>
        </p:nvCxnSpPr>
        <p:spPr>
          <a:xfrm flipV="1">
            <a:off x="8368030" y="1529715"/>
            <a:ext cx="24765" cy="1098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932" y="1017938"/>
            <a:ext cx="8856662" cy="5625168"/>
            <a:chOff x="1703388" y="3068960"/>
            <a:chExt cx="8856662" cy="562516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V="1">
              <a:off x="2013367" y="4053672"/>
              <a:ext cx="1170305" cy="3683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?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013367" y="678048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*t;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为什么就正确了？</a:t>
              </a:r>
              <a:endPara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文本框 3"/>
          <p:cNvSpPr txBox="1"/>
          <p:nvPr/>
        </p:nvSpPr>
        <p:spPr>
          <a:xfrm>
            <a:off x="4178300" y="4876165"/>
            <a:ext cx="4453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第一句指针</a:t>
            </a:r>
            <a:r>
              <a:rPr lang="en-US" altLang="zh-CN"/>
              <a:t>t</a:t>
            </a:r>
            <a:r>
              <a:rPr lang="zh-CN" altLang="en-US"/>
              <a:t>没有初始化给分配内存</a:t>
            </a:r>
            <a:endParaRPr lang="zh-CN" altLang="en-US"/>
          </a:p>
          <a:p>
            <a:r>
              <a:rPr lang="zh-CN" altLang="en-US"/>
              <a:t>改成</a:t>
            </a:r>
            <a:r>
              <a:rPr lang="en-US" altLang="zh-CN"/>
              <a:t>int tt</a:t>
            </a:r>
            <a:r>
              <a:rPr lang="zh-CN" altLang="en-US"/>
              <a:t>，</a:t>
            </a:r>
            <a:r>
              <a:rPr lang="en-US" altLang="zh-CN"/>
              <a:t>*t</a:t>
            </a:r>
            <a:r>
              <a:rPr lang="zh-CN" altLang="en-US"/>
              <a:t>之后</a:t>
            </a:r>
            <a:r>
              <a:rPr lang="en-US" altLang="zh-CN"/>
              <a:t>t=&amp;tt</a:t>
            </a:r>
            <a:r>
              <a:rPr lang="zh-CN" altLang="en-US"/>
              <a:t>就分配了一个</a:t>
            </a:r>
            <a:r>
              <a:rPr lang="en-US" altLang="zh-CN"/>
              <a:t>int tt</a:t>
            </a:r>
            <a:r>
              <a:rPr lang="zh-CN" altLang="en-US"/>
              <a:t>的变量的。将</a:t>
            </a:r>
            <a:r>
              <a:rPr lang="en-US" altLang="zh-CN"/>
              <a:t>tt</a:t>
            </a:r>
            <a:r>
              <a:rPr lang="zh-CN" altLang="en-US"/>
              <a:t>地址分配给了指针变量</a:t>
            </a:r>
            <a:r>
              <a:rPr lang="en-US" altLang="zh-CN"/>
              <a:t>t</a:t>
            </a:r>
            <a:r>
              <a:rPr lang="zh-CN" altLang="en-US"/>
              <a:t>就可以了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3712</Words>
  <Application>WPS 演示</Application>
  <PresentationFormat>宽屏</PresentationFormat>
  <Paragraphs>447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40</cp:revision>
  <dcterms:created xsi:type="dcterms:W3CDTF">2020-08-13T13:39:00Z</dcterms:created>
  <dcterms:modified xsi:type="dcterms:W3CDTF">2024-05-18T16:35:05Z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900D8E6351704A4382D961EAF6F37F7E_12</vt:lpwstr>
  </property>
  <property fmtid="{D5CDD505-2E9C-101B-9397-08002B2CF9AE}" pid="3" name="KSOProductBuildVer">
    <vt:lpwstr>2052-12.1.0.16729</vt:lpwstr>
  </property>
</Properties>
</file>