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75437-4699-47F9-A686-DED7CC3F8E4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772D5A-4D27-41BE-B271-80E8FCA2055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D41B23-05F2-4755-A73B-1D1DC854B81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96B26F-9610-4908-87F1-F29EAB186E8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46E774-9277-40A1-B2CC-3E944505D7F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4D9684-C46B-4BF4-8B5A-3376AE2179D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36D29B-5108-4EBC-9D13-1AFB01FA7B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F4531F-4CEB-4F1D-9C5A-36080892E3C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26C11-97E6-4909-AB2A-0C053F58811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522C3-E170-468B-881C-411E80AC5B5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A11B0F-3F6B-46DA-A01B-CFA31054921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A16CB87-8DF2-4E49-B551-ABC2812E454C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zh-CN" altLang="en-US" sz="2800" b="1" dirty="0">
                <a:latin typeface="+mn-ea"/>
              </a:rPr>
              <a:t>在</a:t>
            </a:r>
            <a:r>
              <a:rPr lang="en-US" altLang="zh-CN" sz="2800" b="1" dirty="0">
                <a:latin typeface="+mn-ea"/>
              </a:rPr>
              <a:t>Dev C++</a:t>
            </a:r>
            <a:r>
              <a:rPr lang="zh-CN" altLang="en-US" sz="2800" b="1" dirty="0">
                <a:latin typeface="+mn-ea"/>
              </a:rPr>
              <a:t>中建立含多源程序文件的项目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有头文件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latin typeface="+mn-ea"/>
              </a:rPr>
              <a:t>★ 以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调用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为例，要求将</a:t>
            </a:r>
            <a:r>
              <a:rPr lang="en-US" altLang="zh-CN" sz="2800" b="1" dirty="0">
                <a:latin typeface="+mn-ea"/>
              </a:rPr>
              <a:t>main()</a:t>
            </a:r>
            <a:r>
              <a:rPr lang="zh-CN" altLang="en-US" sz="2800" b="1" dirty="0">
                <a:latin typeface="+mn-ea"/>
              </a:rPr>
              <a:t>和</a:t>
            </a:r>
            <a:r>
              <a:rPr lang="en-US" altLang="zh-CN" sz="2800" b="1" dirty="0">
                <a:latin typeface="+mn-ea"/>
              </a:rPr>
              <a:t>max()</a:t>
            </a:r>
            <a:r>
              <a:rPr lang="zh-CN" altLang="en-US" sz="2800" b="1" dirty="0">
                <a:latin typeface="+mn-ea"/>
              </a:rPr>
              <a:t>放在两个不同的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源程序文件中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项目名称：</a:t>
            </a:r>
            <a:r>
              <a:rPr lang="en-US" altLang="zh-CN" sz="2800" b="1" dirty="0" err="1">
                <a:latin typeface="+mn-ea"/>
              </a:rPr>
              <a:t>ex_with_h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源程序名：</a:t>
            </a:r>
            <a:r>
              <a:rPr lang="en-US" altLang="zh-CN" sz="2800" b="1" dirty="0">
                <a:latin typeface="+mn-ea"/>
              </a:rPr>
              <a:t>ex3.cpp  (main</a:t>
            </a:r>
            <a:r>
              <a:rPr lang="zh-CN" altLang="en-US" sz="2800" b="1" dirty="0">
                <a:latin typeface="+mn-ea"/>
              </a:rPr>
              <a:t>函数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          ex4.cpp  (max</a:t>
            </a:r>
            <a:r>
              <a:rPr lang="zh-CN" altLang="en-US" sz="2800" b="1" dirty="0">
                <a:latin typeface="+mn-ea"/>
              </a:rPr>
              <a:t>函数的实现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en-US" altLang="zh-CN" sz="2800" b="1" dirty="0">
                <a:latin typeface="+mn-ea"/>
              </a:rPr>
              <a:t>   </a:t>
            </a:r>
            <a:r>
              <a:rPr lang="zh-CN" altLang="en-US" sz="2800" b="1" dirty="0">
                <a:latin typeface="+mn-ea"/>
              </a:rPr>
              <a:t>头文件名：</a:t>
            </a:r>
            <a:r>
              <a:rPr lang="en-US" altLang="zh-CN" sz="2800" b="1" dirty="0" err="1">
                <a:latin typeface="+mn-ea"/>
              </a:rPr>
              <a:t>ex.h</a:t>
            </a:r>
            <a:r>
              <a:rPr lang="en-US" altLang="zh-CN" sz="2800" b="1" dirty="0">
                <a:latin typeface="+mn-ea"/>
              </a:rPr>
              <a:t>     (max</a:t>
            </a:r>
            <a:r>
              <a:rPr lang="zh-CN" altLang="en-US" sz="2800" b="1" dirty="0">
                <a:latin typeface="+mn-ea"/>
              </a:rPr>
              <a:t>函数的声明</a:t>
            </a:r>
            <a:r>
              <a:rPr lang="en-US" altLang="zh-CN" sz="2800" b="1" dirty="0">
                <a:latin typeface="+mn-ea"/>
              </a:rPr>
              <a:t>)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注：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本文档描述的是建立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的项目文件，然后将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VS2022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已调试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通过的多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文件放入项目中，而不是新建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2.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单</a:t>
            </a:r>
            <a:r>
              <a:rPr lang="en-US" altLang="zh-CN" sz="2800" b="1" dirty="0" err="1">
                <a:solidFill>
                  <a:schemeClr val="accent2"/>
                </a:solidFill>
                <a:latin typeface="+mn-ea"/>
              </a:rPr>
              <a:t>cpp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文件编译为可执行文件，在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Dev C++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中既可以建项目文件，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也可以不建项目，之前的做法都是不建项目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之后退出</a:t>
            </a:r>
            <a:r>
              <a:rPr lang="en-US" altLang="zh-CN"/>
              <a:t>dev</a:t>
            </a:r>
            <a:r>
              <a:rPr lang="zh-CN" altLang="en-US"/>
              <a:t>，也可以双击该</a:t>
            </a:r>
            <a:r>
              <a:rPr lang="en-US" altLang="zh-CN"/>
              <a:t>.dev</a:t>
            </a:r>
            <a:r>
              <a:rPr lang="zh-CN" altLang="en-US"/>
              <a:t>文件再次打开该项目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0480" y="2835275"/>
            <a:ext cx="5943600" cy="5143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还想看？这是你的作业哦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  <a:p>
            <a:pPr algn="l"/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              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要求：仿照下发的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</a:rPr>
              <a:t>PDF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</a:rPr>
              <a:t>文档格式，按步骤截图说明</a:t>
            </a:r>
            <a:endParaRPr lang="en-US" altLang="zh-CN" sz="28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打开</a:t>
            </a:r>
            <a:r>
              <a:rPr lang="en-US" altLang="zh-CN"/>
              <a:t>devc++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文件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新建</a:t>
            </a:r>
            <a:r>
              <a:rPr lang="en-US" altLang="zh-CN"/>
              <a:t>”</a:t>
            </a:r>
            <a:r>
              <a:rPr lang="zh-CN" altLang="en-US"/>
              <a:t>，</a:t>
            </a:r>
            <a:r>
              <a:rPr lang="en-US" altLang="zh-CN"/>
              <a:t>“</a:t>
            </a:r>
            <a:r>
              <a:rPr lang="zh-CN" altLang="en-US"/>
              <a:t>项目</a:t>
            </a:r>
            <a:r>
              <a:rPr lang="en-US" altLang="zh-CN"/>
              <a:t>”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1825" y="2053590"/>
            <a:ext cx="5879465" cy="47980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65" y="196850"/>
            <a:ext cx="10960100" cy="1767205"/>
          </a:xfrm>
        </p:spPr>
        <p:txBody>
          <a:bodyPr/>
          <a:p>
            <a:r>
              <a:rPr lang="en-US" altLang="zh-CN"/>
              <a:t>“basic”</a:t>
            </a:r>
            <a:r>
              <a:rPr lang="zh-CN" altLang="en-US"/>
              <a:t>，</a:t>
            </a:r>
            <a:r>
              <a:rPr lang="en-US" altLang="zh-CN"/>
              <a:t>“console application”</a:t>
            </a:r>
            <a:r>
              <a:rPr lang="zh-CN" altLang="en-US"/>
              <a:t>，</a:t>
            </a:r>
            <a:r>
              <a:rPr lang="en-US" altLang="zh-CN"/>
              <a:t>“c++</a:t>
            </a:r>
            <a:r>
              <a:rPr lang="zh-CN" altLang="en-US"/>
              <a:t>项目</a:t>
            </a:r>
            <a:r>
              <a:rPr lang="en-US" altLang="zh-CN"/>
              <a:t>”</a:t>
            </a:r>
            <a:br>
              <a:rPr lang="en-US" altLang="zh-CN"/>
            </a:br>
            <a:r>
              <a:rPr lang="zh-CN" altLang="en-US"/>
              <a:t>输入项目名称</a:t>
            </a:r>
            <a:r>
              <a:rPr lang="en-US" altLang="zh-CN"/>
              <a:t>ex_with_h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59890" y="2359025"/>
            <a:ext cx="6485255" cy="3903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保存在</a:t>
            </a:r>
            <a:r>
              <a:rPr lang="en-US" altLang="zh-CN"/>
              <a:t>d</a:t>
            </a:r>
            <a:r>
              <a:rPr lang="zh-CN" altLang="en-US"/>
              <a:t>盘下，取名</a:t>
            </a:r>
            <a:r>
              <a:rPr lang="en-US" altLang="zh-CN"/>
              <a:t>example.dev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110" y="2259965"/>
            <a:ext cx="347154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进入项目的基础页面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720" y="2449195"/>
            <a:ext cx="855345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移除</a:t>
            </a:r>
            <a:r>
              <a:rPr lang="en-US" altLang="zh-CN"/>
              <a:t>main.cpp</a:t>
            </a:r>
            <a:r>
              <a:rPr lang="zh-CN" altLang="en-US"/>
              <a:t>然后选择</a:t>
            </a:r>
            <a:r>
              <a:rPr lang="en-US" altLang="zh-CN"/>
              <a:t>no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9590" y="2244090"/>
            <a:ext cx="8591550" cy="3587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项目右键添加文件，再找到</a:t>
            </a:r>
            <a:r>
              <a:rPr lang="en-US" altLang="zh-CN"/>
              <a:t>example</a:t>
            </a:r>
            <a:r>
              <a:rPr lang="zh-CN" altLang="en-US"/>
              <a:t>的三个文件全部选择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95500" y="1981200"/>
            <a:ext cx="800036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文件添加成功，按</a:t>
            </a:r>
            <a:r>
              <a:rPr lang="en-US" altLang="zh-CN"/>
              <a:t>f11</a:t>
            </a:r>
            <a:r>
              <a:rPr lang="zh-CN" altLang="en-US"/>
              <a:t>运行可得到结果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8910" y="2052955"/>
            <a:ext cx="7002780" cy="41148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演示</Application>
  <PresentationFormat>宽屏</PresentationFormat>
  <Paragraphs>35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 Y</dc:creator>
  <cp:lastModifiedBy>几</cp:lastModifiedBy>
  <cp:revision>18</cp:revision>
  <dcterms:created xsi:type="dcterms:W3CDTF">2020-08-13T13:39:00Z</dcterms:created>
  <dcterms:modified xsi:type="dcterms:W3CDTF">2024-04-24T13:44:00Z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2F1C6EED00564F5CBC4C77A1BDE740D1_12</vt:lpwstr>
  </property>
  <property fmtid="{D5CDD505-2E9C-101B-9397-08002B2CF9AE}" pid="3" name="KSOProductBuildVer">
    <vt:lpwstr>2052-12.1.0.16729</vt:lpwstr>
  </property>
</Properties>
</file>