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621655" y="207645"/>
            <a:ext cx="6066790" cy="6765290"/>
          </a:xfrm>
        </p:spPr>
        <p:txBody>
          <a:bodyPr>
            <a:normAutofit fontScale="90000"/>
          </a:bodyPr>
          <a:p>
            <a:pPr algn="l"/>
            <a:r>
              <a:rPr lang="en-US" altLang="zh-CN" sz="1000"/>
              <a:t>/*</a:t>
            </a:r>
            <a:r>
              <a:rPr lang="zh-CN" altLang="en-US" sz="1000"/>
              <a:t>朱俊泽</a:t>
            </a:r>
            <a:r>
              <a:rPr lang="en-US" altLang="zh-CN" sz="1000"/>
              <a:t> 2351114 </a:t>
            </a:r>
            <a:r>
              <a:rPr lang="zh-CN" altLang="en-US" sz="1000"/>
              <a:t>信</a:t>
            </a:r>
            <a:r>
              <a:rPr lang="en-US" altLang="zh-CN" sz="1000"/>
              <a:t>15*/</a:t>
            </a:r>
            <a:br>
              <a:rPr lang="en-US" altLang="zh-CN" sz="1000"/>
            </a:br>
            <a:r>
              <a:rPr lang="zh-CN" altLang="zh-CN" sz="1000"/>
              <a:t>#include&lt;bits/stdc++.h&gt;</a:t>
            </a:r>
            <a:br>
              <a:rPr lang="zh-CN" altLang="zh-CN" sz="1000"/>
            </a:br>
            <a:r>
              <a:rPr lang="zh-CN" altLang="zh-CN" sz="1000"/>
              <a:t>using namespace std;</a:t>
            </a:r>
            <a:br>
              <a:rPr lang="zh-CN" altLang="zh-CN" sz="1000"/>
            </a:br>
            <a:r>
              <a:rPr lang="zh-CN" altLang="zh-CN" sz="1000"/>
              <a:t>#define int long long</a:t>
            </a:r>
            <a:br>
              <a:rPr lang="zh-CN" altLang="zh-CN" sz="1000"/>
            </a:br>
            <a:r>
              <a:rPr lang="zh-CN" altLang="zh-CN" sz="1000"/>
              <a:t>#define endl '\n'</a:t>
            </a:r>
            <a:br>
              <a:rPr lang="zh-CN" altLang="zh-CN" sz="1000"/>
            </a:br>
            <a:br>
              <a:rPr lang="zh-CN" altLang="zh-CN" sz="1000"/>
            </a:br>
            <a:r>
              <a:rPr lang="zh-CN" altLang="zh-CN" sz="1000"/>
              <a:t>const int N = 50;</a:t>
            </a:r>
            <a:br>
              <a:rPr lang="zh-CN" altLang="zh-CN" sz="1000"/>
            </a:br>
            <a:r>
              <a:rPr lang="zh-CN" altLang="zh-CN" sz="1000"/>
              <a:t>int dp[N];</a:t>
            </a:r>
            <a:br>
              <a:rPr lang="zh-CN" altLang="zh-CN" sz="1000"/>
            </a:br>
            <a:r>
              <a:rPr lang="zh-CN" altLang="zh-CN" sz="1000"/>
              <a:t>int rem[N];</a:t>
            </a:r>
            <a:br>
              <a:rPr lang="zh-CN" altLang="zh-CN" sz="1000"/>
            </a:br>
            <a:br>
              <a:rPr lang="zh-CN" altLang="zh-CN" sz="1000"/>
            </a:br>
            <a:r>
              <a:rPr lang="zh-CN" altLang="zh-CN" sz="1000"/>
              <a:t>int dfs(int x)</a:t>
            </a:r>
            <a:br>
              <a:rPr lang="zh-CN" altLang="zh-CN" sz="1000"/>
            </a:br>
            <a:r>
              <a:rPr lang="zh-CN" altLang="zh-CN" sz="1000"/>
              <a:t>{</a:t>
            </a:r>
            <a:br>
              <a:rPr lang="zh-CN" altLang="zh-CN" sz="1000"/>
            </a:br>
            <a:r>
              <a:rPr lang="zh-CN" altLang="zh-CN" sz="1000"/>
              <a:t>	if(rem[x]!=-1)return rem[x];</a:t>
            </a:r>
            <a:br>
              <a:rPr lang="zh-CN" altLang="zh-CN" sz="1000"/>
            </a:br>
            <a:r>
              <a:rPr lang="zh-CN" altLang="zh-CN" sz="1000"/>
              <a:t>	if(x==1||x==2)</a:t>
            </a:r>
            <a:br>
              <a:rPr lang="zh-CN" altLang="zh-CN" sz="1000"/>
            </a:br>
            <a:r>
              <a:rPr lang="zh-CN" altLang="zh-CN" sz="1000"/>
              <a:t>	{</a:t>
            </a:r>
            <a:br>
              <a:rPr lang="zh-CN" altLang="zh-CN" sz="1000"/>
            </a:br>
            <a:r>
              <a:rPr lang="zh-CN" altLang="zh-CN" sz="1000"/>
              <a:t>		dp[x]=1;</a:t>
            </a:r>
            <a:br>
              <a:rPr lang="zh-CN" altLang="zh-CN" sz="1000"/>
            </a:br>
            <a:r>
              <a:rPr lang="zh-CN" altLang="zh-CN" sz="1000"/>
              <a:t>		rem[x]=1;</a:t>
            </a:r>
            <a:br>
              <a:rPr lang="zh-CN" altLang="zh-CN" sz="1000"/>
            </a:br>
            <a:r>
              <a:rPr lang="zh-CN" altLang="zh-CN" sz="1000"/>
              <a:t>		return 1;</a:t>
            </a:r>
            <a:br>
              <a:rPr lang="zh-CN" altLang="zh-CN" sz="1000"/>
            </a:br>
            <a:r>
              <a:rPr lang="zh-CN" altLang="zh-CN" sz="1000"/>
              <a:t>	}</a:t>
            </a:r>
            <a:br>
              <a:rPr lang="zh-CN" altLang="zh-CN" sz="1000"/>
            </a:br>
            <a:r>
              <a:rPr lang="zh-CN" altLang="zh-CN" sz="1000"/>
              <a:t>	else</a:t>
            </a:r>
            <a:br>
              <a:rPr lang="zh-CN" altLang="zh-CN" sz="1000"/>
            </a:br>
            <a:r>
              <a:rPr lang="zh-CN" altLang="zh-CN" sz="1000"/>
              <a:t>	{</a:t>
            </a:r>
            <a:br>
              <a:rPr lang="zh-CN" altLang="zh-CN" sz="1000"/>
            </a:br>
            <a:r>
              <a:rPr lang="zh-CN" altLang="zh-CN" sz="1000"/>
              <a:t>		dp[x]=dfs(x-1)+dfs(x-2)+1;</a:t>
            </a:r>
            <a:br>
              <a:rPr lang="zh-CN" altLang="zh-CN" sz="1000"/>
            </a:br>
            <a:r>
              <a:rPr lang="zh-CN" altLang="zh-CN" sz="1000"/>
              <a:t>		rem[x]=dp[x];</a:t>
            </a:r>
            <a:br>
              <a:rPr lang="zh-CN" altLang="zh-CN" sz="1000"/>
            </a:br>
            <a:r>
              <a:rPr lang="zh-CN" altLang="zh-CN" sz="1000"/>
              <a:t>		return dfs(x-1)+dfs(x-2)+1;</a:t>
            </a:r>
            <a:br>
              <a:rPr lang="zh-CN" altLang="zh-CN" sz="1000"/>
            </a:br>
            <a:r>
              <a:rPr lang="zh-CN" altLang="zh-CN" sz="1000"/>
              <a:t>	}</a:t>
            </a:r>
            <a:br>
              <a:rPr lang="zh-CN" altLang="zh-CN" sz="1000"/>
            </a:br>
            <a:r>
              <a:rPr lang="zh-CN" altLang="zh-CN" sz="1000"/>
              <a:t>	</a:t>
            </a:r>
            <a:br>
              <a:rPr lang="zh-CN" altLang="zh-CN" sz="1000"/>
            </a:br>
            <a:r>
              <a:rPr lang="zh-CN" altLang="zh-CN" sz="1000"/>
              <a:t>	</a:t>
            </a:r>
            <a:br>
              <a:rPr lang="zh-CN" altLang="zh-CN" sz="1000"/>
            </a:br>
            <a:r>
              <a:rPr lang="zh-CN" altLang="zh-CN" sz="1000"/>
              <a:t>}</a:t>
            </a:r>
            <a:br>
              <a:rPr lang="zh-CN" altLang="zh-CN" sz="1000"/>
            </a:br>
            <a:br>
              <a:rPr lang="zh-CN" altLang="zh-CN" sz="1000"/>
            </a:br>
            <a:r>
              <a:rPr lang="zh-CN" altLang="zh-CN" sz="1000"/>
              <a:t>signed main()</a:t>
            </a:r>
            <a:br>
              <a:rPr lang="zh-CN" altLang="zh-CN" sz="1000"/>
            </a:br>
            <a:r>
              <a:rPr lang="zh-CN" altLang="zh-CN" sz="1000"/>
              <a:t>{</a:t>
            </a:r>
            <a:br>
              <a:rPr lang="zh-CN" altLang="zh-CN" sz="1000"/>
            </a:br>
            <a:r>
              <a:rPr lang="zh-CN" altLang="zh-CN" sz="1000"/>
              <a:t>	ios::sync_with_stdio(0),cin.tie(0),cout.tie(0);</a:t>
            </a:r>
            <a:br>
              <a:rPr lang="zh-CN" altLang="zh-CN" sz="1000"/>
            </a:br>
            <a:r>
              <a:rPr lang="zh-CN" altLang="zh-CN" sz="1000"/>
              <a:t> 	for(int i=1;i&lt;=46;i++)rem[i]=-1;dfs(46);</a:t>
            </a:r>
            <a:br>
              <a:rPr lang="zh-CN" altLang="zh-CN" sz="1000"/>
            </a:br>
            <a:r>
              <a:rPr lang="zh-CN" altLang="zh-CN" sz="1000"/>
              <a:t> 	for(int i=1;i&lt;=46;i++)</a:t>
            </a:r>
            <a:br>
              <a:rPr lang="zh-CN" altLang="zh-CN" sz="1000"/>
            </a:br>
            <a:r>
              <a:rPr lang="zh-CN" altLang="zh-CN" sz="1000"/>
              <a:t> 	{</a:t>
            </a:r>
            <a:br>
              <a:rPr lang="zh-CN" altLang="zh-CN" sz="1000"/>
            </a:br>
            <a:r>
              <a:rPr lang="zh-CN" altLang="zh-CN" sz="1000"/>
              <a:t> 		if(i==1||i==2)</a:t>
            </a:r>
            <a:br>
              <a:rPr lang="zh-CN" altLang="zh-CN" sz="1000"/>
            </a:br>
            <a:r>
              <a:rPr lang="zh-CN" altLang="zh-CN" sz="1000"/>
              <a:t> 		{</a:t>
            </a:r>
            <a:br>
              <a:rPr lang="zh-CN" altLang="zh-CN" sz="1000"/>
            </a:br>
            <a:r>
              <a:rPr lang="zh-CN" altLang="zh-CN" sz="1000"/>
              <a:t> 			cout&lt;&lt;"n="&lt;&lt;i&lt;&lt;"执行次数为: "&lt;&lt;dp[i]&lt;&lt;"递推公式为: "&lt;&lt;"G("&lt;&lt;i&lt;&lt;")="&lt;&lt;1&lt;&lt;endl;</a:t>
            </a:r>
            <a:br>
              <a:rPr lang="zh-CN" altLang="zh-CN" sz="1000"/>
            </a:br>
            <a:r>
              <a:rPr lang="zh-CN" altLang="zh-CN" sz="1000"/>
              <a:t>		}</a:t>
            </a:r>
            <a:br>
              <a:rPr lang="zh-CN" altLang="zh-CN" sz="1000"/>
            </a:br>
            <a:r>
              <a:rPr lang="zh-CN" altLang="zh-CN" sz="1000"/>
              <a:t>		else</a:t>
            </a:r>
            <a:br>
              <a:rPr lang="zh-CN" altLang="zh-CN" sz="1000"/>
            </a:br>
            <a:r>
              <a:rPr lang="zh-CN" altLang="zh-CN" sz="1000"/>
              <a:t>		{</a:t>
            </a:r>
            <a:br>
              <a:rPr lang="zh-CN" altLang="zh-CN" sz="1000"/>
            </a:br>
            <a:r>
              <a:rPr lang="zh-CN" altLang="zh-CN" sz="1000"/>
              <a:t>			cout&lt;&lt;"n="&lt;&lt;i&lt;&lt;"执行次数为: "&lt;&lt;dp[i]&lt;&lt;"递推公式为: "&lt;&lt;"G("&lt;&lt;i&lt;&lt;")=G("&lt;&lt;i-1&lt;&lt;")+G("&lt;&lt;i-2&lt;&lt;")</a:t>
            </a:r>
            <a:r>
              <a:rPr lang="en-US" altLang="zh-CN" sz="1000"/>
              <a:t>+1</a:t>
            </a:r>
            <a:r>
              <a:rPr lang="zh-CN" altLang="zh-CN" sz="1000"/>
              <a:t>="&lt;&lt;dp[i]&lt;&lt;endl;</a:t>
            </a:r>
            <a:br>
              <a:rPr lang="zh-CN" altLang="zh-CN" sz="1000"/>
            </a:br>
            <a:r>
              <a:rPr lang="zh-CN" altLang="zh-CN" sz="1000"/>
              <a:t>		}</a:t>
            </a:r>
            <a:br>
              <a:rPr lang="zh-CN" altLang="zh-CN" sz="1000"/>
            </a:br>
            <a:r>
              <a:rPr lang="zh-CN" altLang="zh-CN" sz="1000"/>
              <a:t> 		</a:t>
            </a:r>
            <a:br>
              <a:rPr lang="zh-CN" altLang="zh-CN" sz="1000"/>
            </a:br>
            <a:r>
              <a:rPr lang="zh-CN" altLang="zh-CN" sz="1000"/>
              <a:t>	}</a:t>
            </a:r>
            <a:br>
              <a:rPr lang="zh-CN" altLang="zh-CN" sz="1000"/>
            </a:br>
            <a:r>
              <a:rPr lang="zh-CN" altLang="zh-CN" sz="1000"/>
              <a:t>	return 0;</a:t>
            </a:r>
            <a:br>
              <a:rPr lang="zh-CN" altLang="zh-CN" sz="1000"/>
            </a:br>
            <a:r>
              <a:rPr lang="zh-CN" altLang="zh-CN" sz="1000"/>
              <a:t>}</a:t>
            </a:r>
            <a:endParaRPr lang="zh-CN" altLang="zh-CN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" y="132715"/>
            <a:ext cx="4872990" cy="6839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1885" y="283210"/>
            <a:ext cx="309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递归方式，记忆化减少计算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NjRkZDE1MjIxMjM2NmMxYzY5Y2M3N2FjNDEyZThkY2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/*朱俊泽 2351114 信15*/ #include&lt;bits/stdc++.h&gt; using namespace std; #define int long long #define endl '\n'  const int N = 50; int dp[N]; int rem[N];  int dfs(int x) { 	if(rem[x]!=-1)return rem[x]; 	if(x==1||x==2) 	{ 		dp[x]=1; 		rem[x]=1; 		return 1; 	} 	else 	{ 		dp[x]=dfs(x-1)+dfs(x-2)+1; 		rem[x]=dp[x]; 		return dfs(x-1)+dfs(x-2)+1; 	} 	 	 }  signed main() { 	ios::sync_with_stdio(0),cin.tie(0),cout.tie(0);  	for(int i=1;i&lt;=46;i++)rem[i]=-1;dfs(46);  	for(int i=1;i&lt;=46;i++)  	{  		if(i==1||i==2)  		{  			cout&lt;&lt;"n="&lt;&lt;i&lt;&lt;"执行次数为: "&lt;&lt;dp[i]&lt;&lt;"递推公式为: "&lt;&lt;"G("&lt;&lt;i&lt;&lt;")="&lt;&lt;1&lt;&lt;endl; 		} 		else 		{ 			cout&lt;&lt;"n="&lt;&lt;i&lt;&lt;"执行次数为: "&lt;&lt;dp[i]&lt;&lt;"递推公式为: "&lt;&lt;"G("&lt;&lt;i&lt;&lt;")=G("&lt;&lt;i-1&lt;&lt;")+G("&lt;&lt;i-2&lt;&lt;")="&lt;&lt;dp[i]&lt;&lt;endl; 		}  		 	} 	return 0; 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几</cp:lastModifiedBy>
  <cp:revision>156</cp:revision>
  <dcterms:created xsi:type="dcterms:W3CDTF">2019-06-19T02:08:00Z</dcterms:created>
  <dcterms:modified xsi:type="dcterms:W3CDTF">2024-04-17T11:56:25Z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C47BD42DCF534F009996AD3B70DD82E4_11</vt:lpwstr>
  </property>
</Properties>
</file>