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45" r:id="rId6"/>
    <p:sldId id="1493" r:id="rId8"/>
    <p:sldId id="135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16E"/>
    <a:srgbClr val="F8CECC"/>
    <a:srgbClr val="968FDD"/>
    <a:srgbClr val="CFD8E2"/>
    <a:srgbClr val="B268FF"/>
    <a:srgbClr val="D0E0E3"/>
    <a:srgbClr val="F4E0D4"/>
    <a:srgbClr val="EAF2EA"/>
    <a:srgbClr val="F3F3F6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4" Type="http://schemas.openxmlformats.org/officeDocument/2006/relationships/notesSlide" Target="../notesSlides/notesSlide1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image" Target="../media/image4.png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3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image" Target="../media/image6.pn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2024.11.24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调研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6187"/>
          <a:stretch>
            <a:fillRect/>
          </a:stretch>
        </p:blipFill>
        <p:spPr>
          <a:xfrm>
            <a:off x="393700" y="2088515"/>
            <a:ext cx="2963545" cy="3697605"/>
          </a:xfrm>
          <a:prstGeom prst="rect">
            <a:avLst/>
          </a:prstGeom>
        </p:spPr>
      </p:pic>
      <p:pic>
        <p:nvPicPr>
          <p:cNvPr id="6" name="图片 5" descr="PB03900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2081530"/>
            <a:ext cx="449580" cy="439420"/>
          </a:xfrm>
          <a:prstGeom prst="rect">
            <a:avLst/>
          </a:prstGeom>
        </p:spPr>
      </p:pic>
      <p:pic>
        <p:nvPicPr>
          <p:cNvPr id="8" name="图片 7" descr="PB03900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081530"/>
            <a:ext cx="452755" cy="439420"/>
          </a:xfrm>
          <a:prstGeom prst="rect">
            <a:avLst/>
          </a:prstGeom>
        </p:spPr>
      </p:pic>
      <p:pic>
        <p:nvPicPr>
          <p:cNvPr id="11" name="图片 10" descr="PB03900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30" y="2081530"/>
            <a:ext cx="440690" cy="43942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347345" y="1764030"/>
            <a:ext cx="3134360" cy="419290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4580" y="5956935"/>
            <a:ext cx="1581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classifier</a:t>
            </a:r>
            <a:endParaRPr lang="en-US" altLang="zh-CN" sz="900"/>
          </a:p>
        </p:txBody>
      </p:sp>
      <p:sp>
        <p:nvSpPr>
          <p:cNvPr id="15" name="圆角矩形 14"/>
          <p:cNvSpPr/>
          <p:nvPr/>
        </p:nvSpPr>
        <p:spPr>
          <a:xfrm>
            <a:off x="3888105" y="1764030"/>
            <a:ext cx="3860165" cy="287655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PB0390000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65370" y="1933575"/>
            <a:ext cx="440690" cy="439420"/>
          </a:xfrm>
          <a:prstGeom prst="rect">
            <a:avLst/>
          </a:prstGeom>
        </p:spPr>
      </p:pic>
      <p:pic>
        <p:nvPicPr>
          <p:cNvPr id="17" name="图片 16" descr="PB0390000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06060" y="1934210"/>
            <a:ext cx="440690" cy="439420"/>
          </a:xfrm>
          <a:prstGeom prst="rect">
            <a:avLst/>
          </a:prstGeom>
        </p:spPr>
      </p:pic>
      <p:pic>
        <p:nvPicPr>
          <p:cNvPr id="18" name="图片 17" descr="PB0390000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46750" y="1933575"/>
            <a:ext cx="440690" cy="439420"/>
          </a:xfrm>
          <a:prstGeom prst="rect">
            <a:avLst/>
          </a:prstGeom>
        </p:spPr>
      </p:pic>
      <p:grpSp>
        <p:nvGrpSpPr>
          <p:cNvPr id="30" name="组合 29"/>
          <p:cNvGrpSpPr/>
          <p:nvPr>
            <p:custDataLst>
              <p:tags r:id="rId7"/>
            </p:custDataLst>
          </p:nvPr>
        </p:nvGrpSpPr>
        <p:grpSpPr>
          <a:xfrm>
            <a:off x="4787265" y="654050"/>
            <a:ext cx="1581150" cy="859790"/>
            <a:chOff x="7833" y="1166"/>
            <a:chExt cx="2490" cy="1354"/>
          </a:xfrm>
        </p:grpSpPr>
        <p:pic>
          <p:nvPicPr>
            <p:cNvPr id="20" name="图片 19" descr="PB0390003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675" y="1344"/>
              <a:ext cx="693" cy="693"/>
            </a:xfrm>
            <a:prstGeom prst="rect">
              <a:avLst/>
            </a:prstGeom>
          </p:spPr>
        </p:pic>
        <p:pic>
          <p:nvPicPr>
            <p:cNvPr id="24" name="图片 23" descr="PB0390003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368" y="1344"/>
              <a:ext cx="693" cy="693"/>
            </a:xfrm>
            <a:prstGeom prst="rect">
              <a:avLst/>
            </a:prstGeom>
          </p:spPr>
        </p:pic>
        <p:pic>
          <p:nvPicPr>
            <p:cNvPr id="26" name="图片 25" descr="PB0390000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981" y="1345"/>
              <a:ext cx="694" cy="692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>
              <p:custDataLst>
                <p:tags r:id="rId12"/>
              </p:custDataLst>
            </p:nvPr>
          </p:nvSpPr>
          <p:spPr>
            <a:xfrm>
              <a:off x="7833" y="1166"/>
              <a:ext cx="2378" cy="992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833" y="2158"/>
              <a:ext cx="249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video</a:t>
              </a:r>
              <a:endParaRPr lang="en-US" altLang="zh-CN" sz="900"/>
            </a:p>
          </p:txBody>
        </p:sp>
      </p:grp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5577205" y="1513840"/>
            <a:ext cx="635" cy="322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888105" y="4790440"/>
            <a:ext cx="3701415" cy="116649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3825" y="2669540"/>
            <a:ext cx="748030" cy="528320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5099685" y="2618105"/>
            <a:ext cx="955040" cy="6299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87265" y="3248025"/>
            <a:ext cx="1581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LLM</a:t>
            </a:r>
            <a:endParaRPr lang="en-US" altLang="zh-CN" sz="900"/>
          </a:p>
        </p:txBody>
      </p:sp>
      <p:pic>
        <p:nvPicPr>
          <p:cNvPr id="37" name="图片 36" descr="PB039000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88865" y="3528060"/>
            <a:ext cx="440690" cy="439420"/>
          </a:xfrm>
          <a:prstGeom prst="rect">
            <a:avLst/>
          </a:prstGeom>
        </p:spPr>
      </p:pic>
      <p:pic>
        <p:nvPicPr>
          <p:cNvPr id="38" name="图片 37" descr="PB0390000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29555" y="3528695"/>
            <a:ext cx="440690" cy="439420"/>
          </a:xfrm>
          <a:prstGeom prst="rect">
            <a:avLst/>
          </a:prstGeom>
        </p:spPr>
      </p:pic>
      <p:pic>
        <p:nvPicPr>
          <p:cNvPr id="39" name="图片 38" descr="PB039000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70245" y="3528060"/>
            <a:ext cx="440690" cy="439420"/>
          </a:xfrm>
          <a:prstGeom prst="rect">
            <a:avLst/>
          </a:prstGeom>
        </p:spPr>
      </p:pic>
      <p:pic>
        <p:nvPicPr>
          <p:cNvPr id="40" name="图片 39" descr="PB0390003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4176395" y="3528060"/>
            <a:ext cx="440055" cy="440055"/>
          </a:xfrm>
          <a:prstGeom prst="rect">
            <a:avLst/>
          </a:prstGeom>
        </p:spPr>
      </p:pic>
      <p:sp>
        <p:nvSpPr>
          <p:cNvPr id="41" name="文本框 40"/>
          <p:cNvSpPr txBox="1"/>
          <p:nvPr>
            <p:custDataLst>
              <p:tags r:id="rId18"/>
            </p:custDataLst>
          </p:nvPr>
        </p:nvSpPr>
        <p:spPr>
          <a:xfrm>
            <a:off x="4615815" y="3606165"/>
            <a:ext cx="2730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...</a:t>
            </a:r>
            <a:endParaRPr lang="en-US" altLang="zh-CN" sz="900"/>
          </a:p>
        </p:txBody>
      </p:sp>
      <p:sp>
        <p:nvSpPr>
          <p:cNvPr id="42" name="文本框 41"/>
          <p:cNvSpPr txBox="1"/>
          <p:nvPr>
            <p:custDataLst>
              <p:tags r:id="rId19"/>
            </p:custDataLst>
          </p:nvPr>
        </p:nvSpPr>
        <p:spPr>
          <a:xfrm>
            <a:off x="6234430" y="3633470"/>
            <a:ext cx="2730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...</a:t>
            </a:r>
            <a:endParaRPr lang="en-US" altLang="zh-CN" sz="900"/>
          </a:p>
        </p:txBody>
      </p:sp>
      <p:pic>
        <p:nvPicPr>
          <p:cNvPr id="43" name="图片 42" descr="PB0390003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6483350" y="3528695"/>
            <a:ext cx="440055" cy="440055"/>
          </a:xfrm>
          <a:prstGeom prst="rect">
            <a:avLst/>
          </a:prstGeom>
        </p:spPr>
      </p:pic>
      <p:pic>
        <p:nvPicPr>
          <p:cNvPr id="44" name="图片 43" descr="PB0390003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25315" y="1932940"/>
            <a:ext cx="440055" cy="440055"/>
          </a:xfrm>
          <a:prstGeom prst="rect">
            <a:avLst/>
          </a:prstGeom>
        </p:spPr>
      </p:pic>
      <p:pic>
        <p:nvPicPr>
          <p:cNvPr id="45" name="图片 44" descr="PB0390003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87440" y="1934210"/>
            <a:ext cx="440055" cy="440055"/>
          </a:xfrm>
          <a:prstGeom prst="rect">
            <a:avLst/>
          </a:prstGeom>
        </p:spPr>
      </p:pic>
      <p:pic>
        <p:nvPicPr>
          <p:cNvPr id="46" name="图片 45" descr="PB039000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28130" y="1934210"/>
            <a:ext cx="440055" cy="440055"/>
          </a:xfrm>
          <a:prstGeom prst="rect">
            <a:avLst/>
          </a:prstGeom>
        </p:spPr>
      </p:pic>
      <p:pic>
        <p:nvPicPr>
          <p:cNvPr id="47" name="图片 46" descr="PB03900038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84625" y="1932940"/>
            <a:ext cx="440055" cy="440055"/>
          </a:xfrm>
          <a:prstGeom prst="rect">
            <a:avLst/>
          </a:prstGeom>
        </p:spPr>
      </p:pic>
      <p:cxnSp>
        <p:nvCxnSpPr>
          <p:cNvPr id="48" name="直接箭头连接符 47"/>
          <p:cNvCxnSpPr/>
          <p:nvPr/>
        </p:nvCxnSpPr>
        <p:spPr>
          <a:xfrm flipH="1">
            <a:off x="5576570" y="2407920"/>
            <a:ext cx="1905" cy="172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549900" y="3409950"/>
            <a:ext cx="1270" cy="102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6297295" y="969010"/>
            <a:ext cx="92138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935220" y="1513840"/>
            <a:ext cx="450850" cy="229870"/>
            <a:chOff x="7932" y="2417"/>
            <a:chExt cx="710" cy="362"/>
          </a:xfrm>
        </p:grpSpPr>
        <p:sp>
          <p:nvSpPr>
            <p:cNvPr id="52" name="圆角矩形 51"/>
            <p:cNvSpPr/>
            <p:nvPr/>
          </p:nvSpPr>
          <p:spPr>
            <a:xfrm>
              <a:off x="7932" y="2440"/>
              <a:ext cx="711" cy="30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932" y="2417"/>
              <a:ext cx="71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Test</a:t>
              </a:r>
              <a:endParaRPr lang="en-US" altLang="zh-CN" sz="900"/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6533515" y="753745"/>
            <a:ext cx="451485" cy="191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533515" y="739140"/>
            <a:ext cx="4356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Train</a:t>
            </a:r>
            <a:endParaRPr lang="en-US" altLang="zh-CN" sz="900"/>
          </a:p>
        </p:txBody>
      </p:sp>
      <p:sp>
        <p:nvSpPr>
          <p:cNvPr id="57" name="圆角矩形 56"/>
          <p:cNvSpPr/>
          <p:nvPr>
            <p:custDataLst>
              <p:tags r:id="rId25"/>
            </p:custDataLst>
          </p:nvPr>
        </p:nvSpPr>
        <p:spPr>
          <a:xfrm>
            <a:off x="7218680" y="827405"/>
            <a:ext cx="737870" cy="3200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18680" y="873760"/>
            <a:ext cx="82423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label:0/1</a:t>
            </a:r>
            <a:endParaRPr lang="en-US" altLang="zh-CN" sz="1200"/>
          </a:p>
        </p:txBody>
      </p:sp>
      <p:cxnSp>
        <p:nvCxnSpPr>
          <p:cNvPr id="59" name="肘形连接符 58"/>
          <p:cNvCxnSpPr/>
          <p:nvPr/>
        </p:nvCxnSpPr>
        <p:spPr>
          <a:xfrm rot="5400000">
            <a:off x="6332220" y="393065"/>
            <a:ext cx="503555" cy="20116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5400000">
            <a:off x="4942205" y="1815465"/>
            <a:ext cx="3270250" cy="2038985"/>
          </a:xfrm>
          <a:prstGeom prst="bentConnector3">
            <a:avLst>
              <a:gd name="adj1" fmla="val 10400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332220" y="1425575"/>
            <a:ext cx="451485" cy="191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277610" y="1410970"/>
            <a:ext cx="5346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label:1</a:t>
            </a:r>
            <a:endParaRPr lang="en-US" altLang="zh-CN" sz="900"/>
          </a:p>
        </p:txBody>
      </p:sp>
      <p:sp>
        <p:nvSpPr>
          <p:cNvPr id="65" name="圆角矩形 64"/>
          <p:cNvSpPr/>
          <p:nvPr/>
        </p:nvSpPr>
        <p:spPr>
          <a:xfrm>
            <a:off x="7690485" y="1718945"/>
            <a:ext cx="451485" cy="191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635875" y="1704340"/>
            <a:ext cx="5054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label:0</a:t>
            </a:r>
            <a:endParaRPr lang="en-US" altLang="zh-CN" sz="900"/>
          </a:p>
        </p:txBody>
      </p:sp>
      <p:sp>
        <p:nvSpPr>
          <p:cNvPr id="67" name="右大括号 66"/>
          <p:cNvSpPr/>
          <p:nvPr/>
        </p:nvSpPr>
        <p:spPr>
          <a:xfrm>
            <a:off x="7093585" y="1941195"/>
            <a:ext cx="114300" cy="422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7218680" y="2049145"/>
            <a:ext cx="482600" cy="171450"/>
            <a:chOff x="11368" y="3227"/>
            <a:chExt cx="760" cy="270"/>
          </a:xfrm>
        </p:grpSpPr>
        <p:sp>
          <p:nvSpPr>
            <p:cNvPr id="70" name="圆角矩形 69"/>
            <p:cNvSpPr/>
            <p:nvPr/>
          </p:nvSpPr>
          <p:spPr>
            <a:xfrm>
              <a:off x="11426" y="3289"/>
              <a:ext cx="630" cy="2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368" y="3227"/>
              <a:ext cx="760" cy="2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800"/>
                <a:t>label:1</a:t>
              </a:r>
              <a:endParaRPr lang="en-US" altLang="zh-CN" sz="80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329555" y="4045585"/>
            <a:ext cx="482600" cy="171450"/>
            <a:chOff x="11368" y="3227"/>
            <a:chExt cx="760" cy="270"/>
          </a:xfrm>
        </p:grpSpPr>
        <p:sp>
          <p:nvSpPr>
            <p:cNvPr id="75" name="圆角矩形 74"/>
            <p:cNvSpPr/>
            <p:nvPr/>
          </p:nvSpPr>
          <p:spPr>
            <a:xfrm>
              <a:off x="11426" y="3289"/>
              <a:ext cx="630" cy="2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368" y="3227"/>
              <a:ext cx="760" cy="2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800"/>
                <a:t>label:1</a:t>
              </a:r>
              <a:endParaRPr lang="en-US" altLang="zh-CN" sz="8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159250" y="4025900"/>
            <a:ext cx="482600" cy="171450"/>
            <a:chOff x="11368" y="3227"/>
            <a:chExt cx="760" cy="270"/>
          </a:xfrm>
        </p:grpSpPr>
        <p:sp>
          <p:nvSpPr>
            <p:cNvPr id="78" name="圆角矩形 77"/>
            <p:cNvSpPr/>
            <p:nvPr/>
          </p:nvSpPr>
          <p:spPr>
            <a:xfrm>
              <a:off x="11426" y="3289"/>
              <a:ext cx="630" cy="2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368" y="3227"/>
              <a:ext cx="760" cy="2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800"/>
                <a:t>label:0</a:t>
              </a:r>
              <a:endParaRPr lang="en-US" altLang="zh-CN" sz="80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86525" y="4045585"/>
            <a:ext cx="482600" cy="171450"/>
            <a:chOff x="11368" y="3227"/>
            <a:chExt cx="760" cy="270"/>
          </a:xfrm>
        </p:grpSpPr>
        <p:sp>
          <p:nvSpPr>
            <p:cNvPr id="81" name="圆角矩形 80"/>
            <p:cNvSpPr/>
            <p:nvPr/>
          </p:nvSpPr>
          <p:spPr>
            <a:xfrm>
              <a:off x="11426" y="3289"/>
              <a:ext cx="630" cy="2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368" y="3227"/>
              <a:ext cx="760" cy="2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800"/>
                <a:t>label:0</a:t>
              </a:r>
              <a:endParaRPr lang="en-US" altLang="zh-CN" sz="800"/>
            </a:p>
          </p:txBody>
        </p:sp>
      </p:grpSp>
      <p:sp>
        <p:nvSpPr>
          <p:cNvPr id="83" name="右大括号 82"/>
          <p:cNvSpPr/>
          <p:nvPr/>
        </p:nvSpPr>
        <p:spPr>
          <a:xfrm rot="5400000">
            <a:off x="6565265" y="3663950"/>
            <a:ext cx="93980" cy="668655"/>
          </a:xfrm>
          <a:prstGeom prst="rightBrace">
            <a:avLst>
              <a:gd name="adj1" fmla="val 8333"/>
              <a:gd name="adj2" fmla="val 2910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右大括号 83"/>
          <p:cNvSpPr/>
          <p:nvPr/>
        </p:nvSpPr>
        <p:spPr>
          <a:xfrm rot="16200000" flipH="1">
            <a:off x="4492625" y="3657600"/>
            <a:ext cx="76200" cy="668655"/>
          </a:xfrm>
          <a:prstGeom prst="rightBrace">
            <a:avLst>
              <a:gd name="adj1" fmla="val 8333"/>
              <a:gd name="adj2" fmla="val 2910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右大括号 84"/>
          <p:cNvSpPr/>
          <p:nvPr/>
        </p:nvSpPr>
        <p:spPr>
          <a:xfrm rot="5400000">
            <a:off x="5511165" y="3365500"/>
            <a:ext cx="76200" cy="1278255"/>
          </a:xfrm>
          <a:prstGeom prst="rightBrace">
            <a:avLst>
              <a:gd name="adj1" fmla="val 8333"/>
              <a:gd name="adj2" fmla="val 4945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5329555" y="4240530"/>
            <a:ext cx="483280" cy="229870"/>
            <a:chOff x="7932" y="2417"/>
            <a:chExt cx="711" cy="362"/>
          </a:xfrm>
        </p:grpSpPr>
        <p:sp>
          <p:nvSpPr>
            <p:cNvPr id="87" name="圆角矩形 86"/>
            <p:cNvSpPr/>
            <p:nvPr/>
          </p:nvSpPr>
          <p:spPr>
            <a:xfrm>
              <a:off x="7932" y="2440"/>
              <a:ext cx="711" cy="30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932" y="2417"/>
              <a:ext cx="71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Test</a:t>
              </a:r>
              <a:endParaRPr lang="en-US" altLang="zh-CN" sz="900"/>
            </a:p>
          </p:txBody>
        </p:sp>
      </p:grpSp>
      <p:sp>
        <p:nvSpPr>
          <p:cNvPr id="89" name="圆角矩形 88"/>
          <p:cNvSpPr/>
          <p:nvPr/>
        </p:nvSpPr>
        <p:spPr>
          <a:xfrm>
            <a:off x="4093845" y="3477895"/>
            <a:ext cx="2999740" cy="9925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1" name="肘形连接符 90"/>
          <p:cNvCxnSpPr>
            <a:stCxn id="89" idx="1"/>
            <a:endCxn id="12" idx="0"/>
          </p:cNvCxnSpPr>
          <p:nvPr/>
        </p:nvCxnSpPr>
        <p:spPr>
          <a:xfrm rot="10800000">
            <a:off x="1914525" y="1763395"/>
            <a:ext cx="2179320" cy="2210435"/>
          </a:xfrm>
          <a:prstGeom prst="bentConnector4">
            <a:avLst>
              <a:gd name="adj1" fmla="val 14044"/>
              <a:gd name="adj2" fmla="val 11077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endCxn id="32" idx="1"/>
          </p:cNvCxnSpPr>
          <p:nvPr/>
        </p:nvCxnSpPr>
        <p:spPr>
          <a:xfrm rot="10800000" flipV="1">
            <a:off x="3887470" y="4364355"/>
            <a:ext cx="1429385" cy="1009015"/>
          </a:xfrm>
          <a:prstGeom prst="bentConnector3">
            <a:avLst>
              <a:gd name="adj1" fmla="val 11665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234690" y="4483735"/>
            <a:ext cx="401955" cy="1905"/>
          </a:xfrm>
          <a:prstGeom prst="straightConnector1">
            <a:avLst/>
          </a:prstGeom>
          <a:ln>
            <a:solidFill>
              <a:srgbClr val="C3716E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976370" y="5404485"/>
            <a:ext cx="3583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b="1"/>
              <a:t>Diagnostic Recommendations</a:t>
            </a:r>
            <a:r>
              <a:rPr lang="en-US" altLang="zh-CN" sz="800"/>
              <a:t> : you could diagnose using this part of vedio</a:t>
            </a:r>
            <a:endParaRPr lang="en-US" altLang="zh-CN" sz="800"/>
          </a:p>
          <a:p>
            <a:pPr algn="l"/>
            <a:r>
              <a:rPr lang="en-US" altLang="zh-CN" sz="800" b="1"/>
              <a:t>Classification</a:t>
            </a:r>
            <a:r>
              <a:rPr lang="en-US" altLang="zh-CN" sz="800"/>
              <a:t> : 0/1</a:t>
            </a:r>
            <a:endParaRPr lang="en-US" altLang="zh-CN" sz="800"/>
          </a:p>
        </p:txBody>
      </p:sp>
      <p:pic>
        <p:nvPicPr>
          <p:cNvPr id="95" name="图片 94" descr="PB0390000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87265" y="4933950"/>
            <a:ext cx="440690" cy="439420"/>
          </a:xfrm>
          <a:prstGeom prst="rect">
            <a:avLst/>
          </a:prstGeom>
        </p:spPr>
      </p:pic>
      <p:pic>
        <p:nvPicPr>
          <p:cNvPr id="96" name="图片 95" descr="PB03900001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27955" y="4934585"/>
            <a:ext cx="440690" cy="439420"/>
          </a:xfrm>
          <a:prstGeom prst="rect">
            <a:avLst/>
          </a:prstGeom>
        </p:spPr>
      </p:pic>
      <p:pic>
        <p:nvPicPr>
          <p:cNvPr id="97" name="图片 96" descr="PB03900001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68645" y="4933950"/>
            <a:ext cx="440690" cy="439420"/>
          </a:xfrm>
          <a:prstGeom prst="rect">
            <a:avLst/>
          </a:prstGeom>
        </p:spPr>
      </p:pic>
      <p:pic>
        <p:nvPicPr>
          <p:cNvPr id="98" name="图片 97" descr="PB0390003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4074795" y="4933950"/>
            <a:ext cx="440055" cy="440055"/>
          </a:xfrm>
          <a:prstGeom prst="rect">
            <a:avLst/>
          </a:prstGeom>
        </p:spPr>
      </p:pic>
      <p:sp>
        <p:nvSpPr>
          <p:cNvPr id="99" name="文本框 98"/>
          <p:cNvSpPr txBox="1"/>
          <p:nvPr>
            <p:custDataLst>
              <p:tags r:id="rId30"/>
            </p:custDataLst>
          </p:nvPr>
        </p:nvSpPr>
        <p:spPr>
          <a:xfrm>
            <a:off x="4514215" y="5012055"/>
            <a:ext cx="2730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...</a:t>
            </a:r>
            <a:endParaRPr lang="en-US" altLang="zh-CN" sz="900"/>
          </a:p>
        </p:txBody>
      </p:sp>
      <p:sp>
        <p:nvSpPr>
          <p:cNvPr id="100" name="文本框 99"/>
          <p:cNvSpPr txBox="1"/>
          <p:nvPr>
            <p:custDataLst>
              <p:tags r:id="rId31"/>
            </p:custDataLst>
          </p:nvPr>
        </p:nvSpPr>
        <p:spPr>
          <a:xfrm>
            <a:off x="6132830" y="5039360"/>
            <a:ext cx="2730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...</a:t>
            </a:r>
            <a:endParaRPr lang="en-US" altLang="zh-CN" sz="900"/>
          </a:p>
        </p:txBody>
      </p:sp>
      <p:pic>
        <p:nvPicPr>
          <p:cNvPr id="101" name="图片 100" descr="PB03900038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6381750" y="4934585"/>
            <a:ext cx="440055" cy="440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4.xml><?xml version="1.0" encoding="utf-8"?>
<p:tagLst xmlns:p="http://schemas.openxmlformats.org/presentationml/2006/main">
  <p:tag name="KSO_WM_DIAGRAM_VIRTUALLY_FRAME" val="{&quot;height&quot;:194.15,&quot;left&quot;:419.05,&quot;top&quot;:48.55,&quot;width&quot;:227.15}"/>
</p:tagLst>
</file>

<file path=ppt/tags/tag15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6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4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5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6.xml><?xml version="1.0" encoding="utf-8"?>
<p:tagLst xmlns:p="http://schemas.openxmlformats.org/presentationml/2006/main">
  <p:tag name="KSO_WM_DIAGRAM_VIRTUALLY_FRAME" val="{&quot;height&quot;:194.15,&quot;left&quot;:419.05,&quot;top&quot;:48.55,&quot;width&quot;:227.15}"/>
</p:tagLst>
</file>

<file path=ppt/tags/tag2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4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宽屏</PresentationFormat>
  <Paragraphs>73</Paragraphs>
  <Slides>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2772</cp:revision>
  <dcterms:created xsi:type="dcterms:W3CDTF">2022-05-20T05:18:00Z</dcterms:created>
  <dcterms:modified xsi:type="dcterms:W3CDTF">2024-11-26T13:05:09Z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