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359" r:id="rId8"/>
    <p:sldId id="1360" r:id="rId9"/>
    <p:sldId id="1357" r:id="rId10"/>
    <p:sldId id="1358" r:id="rId11"/>
    <p:sldId id="135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0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2024.10.10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280275" cy="2992120"/>
            <a:chOff x="2904524" y="427033"/>
            <a:chExt cx="7280275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904524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3072799" y="332420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334419" y="332422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3500154" y="17506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Cal-DETR: Calibrated Detection Transformer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3246154" y="239966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4535" y="2517775"/>
            <a:ext cx="6306185" cy="1800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在处理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问题上要单独处理一个像素点的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o(n</a:t>
            </a:r>
            <a:r>
              <a:rPr lang="en-US" altLang="zh-CN" sz="16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太过复杂的问题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8638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86385" y="556006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9170" y="6002655"/>
            <a:ext cx="10685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 广义残差块不仅可以作为标准CNN层（通过学习将残差流置零）或单层ResNet块（通过学习将瞬态流置零），而且通过重复广义残差块，该架构具有学习两者之间任何内容的能力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 广义残差块可以通过一种称为ResNet Init的修改初始化方案简单实现，无需额外的参数或计算开销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Resnet in Resnet: Generalizing Residual Architectures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5340" y="1235075"/>
            <a:ext cx="5574030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相比与原先的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ResNet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网络来说，增加的广义残差块里面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流和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流。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流计算方式和普通的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ResNet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相似，能够传递下来早期训练的信息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而瞬态流t增加了以非线性方式处理任意一个流的信息的能力，没有快捷连接，允许丢弃来自较早状态的信息。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15" y="4930140"/>
            <a:ext cx="1911350" cy="147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17015"/>
          <a:stretch>
            <a:fillRect/>
          </a:stretch>
        </p:blipFill>
        <p:spPr>
          <a:xfrm>
            <a:off x="7133590" y="763905"/>
            <a:ext cx="4343400" cy="323024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2" idx="0"/>
          </p:cNvCxnSpPr>
          <p:nvPr/>
        </p:nvCxnSpPr>
        <p:spPr>
          <a:xfrm flipH="1" flipV="1">
            <a:off x="9298305" y="4057650"/>
            <a:ext cx="6985" cy="872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" y="3776345"/>
            <a:ext cx="4006850" cy="539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5340" y="4930140"/>
            <a:ext cx="695134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广义残差块既可以作为标准CNN层(通过学习残差流归零)，也可以作为单层ResNet块(通过学习瞬态流归零)。通过多次重复广义残差块，广义残差架构具有学习介于两者之间的任何东西的表达能力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1.Resnet in Resnet: Generalizing Residual Architectures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515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CIFAR-10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CIFAR-100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数据集：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1949450"/>
            <a:ext cx="4598035" cy="3772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1949450"/>
            <a:ext cx="5273675" cy="3378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下周计划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6306185" cy="4981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学习cs231n中计算机视觉的目标检测部分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尝试改一个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backbone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detr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以保证对代码的理解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在下周的组会上汇报一些关于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attention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方面基础论文和进阶论文。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>宽屏</PresentationFormat>
  <Paragraphs>96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2316</cp:revision>
  <dcterms:created xsi:type="dcterms:W3CDTF">2022-05-20T05:18:00Z</dcterms:created>
  <dcterms:modified xsi:type="dcterms:W3CDTF">2024-10-09T15:52:48Z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