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4" r:id="rId9"/>
    <p:sldId id="1360" r:id="rId10"/>
    <p:sldId id="1365" r:id="rId11"/>
    <p:sldId id="1369" r:id="rId12"/>
    <p:sldId id="1370" r:id="rId13"/>
    <p:sldId id="1358" r:id="rId14"/>
    <p:sldId id="1356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8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2024.10.17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Matching Anything by Segmenting Anything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657415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33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537200"/>
            <a:ext cx="83959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提出一个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MASA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管道，对来自丰富的未标记图像集合的密集实例级通信构建了详尽的监督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 引入了一个通用的MASA适配器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，有效地从固定的检测或分割主干转换特征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701790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在不产生大量标签成本的情况下，对不同领域的一般对象进行匹配监督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" y="3982085"/>
            <a:ext cx="644715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230" y="685800"/>
            <a:ext cx="5157470" cy="4932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基础补齐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2676525" cy="511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学习吴恩达卷积进阶课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重新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改一个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，凭着自己的理解修改的代码效果更差了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（上图是原效果，下图是修改后效果，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只修改架构不用去管下游工作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（是一个时间序列的预测工作））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下次汇报打算重新讲讲自己对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的理解，不能为了讲而讲，最近敲代码才感觉对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系列的模型稍有了解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scores_ec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95" y="539750"/>
            <a:ext cx="8216265" cy="2739390"/>
          </a:xfrm>
          <a:prstGeom prst="rect">
            <a:avLst/>
          </a:prstGeom>
        </p:spPr>
      </p:pic>
      <p:pic>
        <p:nvPicPr>
          <p:cNvPr id="5" name="图片 4" descr="微信图片_20241015164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365" y="4011295"/>
            <a:ext cx="7838440" cy="2613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376872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下周计划&amp;基础补齐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20" y="140525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370774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248538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Matching Anything by Segmenting Anything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解决原先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等具有太多针对视觉问题的先验知识（归纳偏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置），这样无法实现把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问题当做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问题来解决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33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537200"/>
            <a:ext cx="106851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，实现了预训练数据集大小对模型效果增益几乎无饱和的预期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直接应用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到目标检测任务，把视觉当做自然语言处理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" y="3982085"/>
            <a:ext cx="83610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把图片打成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16*16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patch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在经过线性层后加入位置编码后加入一个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循环之后取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对应的输出作为分类预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460" y="1000760"/>
            <a:ext cx="55740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先把图打成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，然后为了保存图片的顺序加上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position embedding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之后通过线性层展平特征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同时加入一个可学习的类别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embedding--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位置编码为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一起输入给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层的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 encoder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输入输出之后，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(class)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对应的输出在经过一个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激活的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之后输出结果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3144520"/>
            <a:ext cx="6525895" cy="3509010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flipV="1">
            <a:off x="3441700" y="3894455"/>
            <a:ext cx="2032000" cy="417830"/>
          </a:xfrm>
          <a:prstGeom prst="bentConnector3">
            <a:avLst>
              <a:gd name="adj1" fmla="val -1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99695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70171"/>
          <a:stretch>
            <a:fillRect/>
          </a:stretch>
        </p:blipFill>
        <p:spPr>
          <a:xfrm>
            <a:off x="1221740" y="1062990"/>
            <a:ext cx="9554845" cy="52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7945" y="164592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，其他的每个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在经过线性层后的内容加上位置编码作为输入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8556" b="48163"/>
          <a:stretch>
            <a:fillRect/>
          </a:stretch>
        </p:blipFill>
        <p:spPr>
          <a:xfrm>
            <a:off x="1221740" y="2188210"/>
            <a:ext cx="9554845" cy="406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7945" y="259461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的输入后执行多头注意力机制。并且隔层加上残差链接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" t="48454" r="-3" b="28265"/>
          <a:stretch>
            <a:fillRect/>
          </a:stretch>
        </p:blipFill>
        <p:spPr>
          <a:xfrm>
            <a:off x="1414780" y="3199130"/>
            <a:ext cx="9554845" cy="40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4945" y="360553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后经过一个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作激活的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之后作为本层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3" t="71735" r="-3" b="4984"/>
          <a:stretch>
            <a:fillRect/>
          </a:stretch>
        </p:blipFill>
        <p:spPr>
          <a:xfrm>
            <a:off x="1414780" y="4210050"/>
            <a:ext cx="9554845" cy="406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1945" y="461645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循环经过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层之后，把第一个输出作为分类输出。也就是对应一开始输入的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600" b="1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rot="10800000">
            <a:off x="2437765" y="1571625"/>
            <a:ext cx="4958080" cy="3634740"/>
          </a:xfrm>
          <a:prstGeom prst="bentConnector3">
            <a:avLst>
              <a:gd name="adj1" fmla="val 1331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06195"/>
            <a:ext cx="1128014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预训练：</a:t>
            </a:r>
            <a:r>
              <a:rPr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ILSVRC-2012 ImageNet</a:t>
            </a:r>
            <a:r>
              <a:rPr 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JFT300M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进行预训练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硬件：TPUv3硬件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评估标准：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TPUv3-core-days(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在一个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核（两块芯片）的硬件配置下训练的天数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93548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模型变体：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5" y="2442210"/>
            <a:ext cx="6235700" cy="127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90" y="3994150"/>
            <a:ext cx="9144000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检测预训练集大小对模型效果的影响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719580"/>
            <a:ext cx="4610100" cy="5149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3055" y="1851660"/>
            <a:ext cx="46615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卷积实现的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在较小数据集的预训练效果会比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要好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但是在数据集增大的过程中，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会出现饱和甚至下降，而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没有出现饱和趋势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Matching Anything by Segmenting Anything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</Words>
  <Application>WPS 演示</Application>
  <PresentationFormat>宽屏</PresentationFormat>
  <Paragraphs>181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2385</cp:revision>
  <dcterms:created xsi:type="dcterms:W3CDTF">2022-05-20T05:18:00Z</dcterms:created>
  <dcterms:modified xsi:type="dcterms:W3CDTF">2024-10-16T00:41:30Z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