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1047" r:id="rId4"/>
    <p:sldId id="1007" r:id="rId5"/>
    <p:sldId id="1286" r:id="rId6"/>
    <p:sldId id="1446" r:id="rId8"/>
    <p:sldId id="1430" r:id="rId9"/>
    <p:sldId id="1447" r:id="rId10"/>
    <p:sldId id="1429" r:id="rId11"/>
    <p:sldId id="1358" r:id="rId12"/>
    <p:sldId id="1356" r:id="rId13"/>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Yang"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968FDD"/>
    <a:srgbClr val="CFD8E2"/>
    <a:srgbClr val="B268FF"/>
    <a:srgbClr val="D0E0E3"/>
    <a:srgbClr val="F4E0D4"/>
    <a:srgbClr val="EAF2EA"/>
    <a:srgbClr val="F3F3F6"/>
    <a:srgbClr val="FF5353"/>
    <a:srgbClr val="87A6AD"/>
    <a:srgbClr val="8EB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078" autoAdjust="0"/>
  </p:normalViewPr>
  <p:slideViewPr>
    <p:cSldViewPr snapToGrid="0">
      <p:cViewPr varScale="1">
        <p:scale>
          <a:sx n="89" d="100"/>
          <a:sy n="89" d="100"/>
        </p:scale>
        <p:origin x="3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8.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46ED-B8E7-4A2E-94FC-BB8B5D42EE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DA921-5814-416C-A214-0F50BD0812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234DE-5926-46A3-BCF2-2F4AA86BD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F6506-3E36-4DC4-A087-9788A647FA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1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tags" Target="../tags/tag14.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1"/>
          <p:cNvPicPr>
            <a:picLocks noChangeAspect="1"/>
          </p:cNvPicPr>
          <p:nvPr/>
        </p:nvPicPr>
        <p:blipFill>
          <a:blip r:embed="rId1"/>
          <a:stretch>
            <a:fillRect/>
          </a:stretch>
        </p:blipFill>
        <p:spPr>
          <a:xfrm>
            <a:off x="4745355" y="-588645"/>
            <a:ext cx="12060555" cy="8474075"/>
          </a:xfrm>
          <a:prstGeom prst="rect">
            <a:avLst/>
          </a:prstGeom>
        </p:spPr>
      </p:pic>
      <p:sp>
        <p:nvSpPr>
          <p:cNvPr id="19" name="文本框 18"/>
          <p:cNvSpPr txBox="1"/>
          <p:nvPr/>
        </p:nvSpPr>
        <p:spPr>
          <a:xfrm>
            <a:off x="4145280" y="4092257"/>
            <a:ext cx="3308361"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日期：</a:t>
            </a:r>
            <a:r>
              <a:rPr lang="en-US" altLang="zh-CN" sz="2800" dirty="0">
                <a:solidFill>
                  <a:srgbClr val="383987"/>
                </a:solidFill>
                <a:latin typeface="微软雅黑" panose="020B0503020204020204" charset="-122"/>
                <a:ea typeface="微软雅黑" panose="020B0503020204020204" charset="-122"/>
                <a:sym typeface="+mn-ea"/>
              </a:rPr>
              <a:t>2024.10.28</a:t>
            </a:r>
            <a:endParaRPr lang="en-US" altLang="zh-CN" sz="28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nvSpPr>
        <p:spPr>
          <a:xfrm>
            <a:off x="786765" y="4091940"/>
            <a:ext cx="2964180"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汇报</a:t>
            </a:r>
            <a:r>
              <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人：朱俊泽</a:t>
            </a:r>
            <a:endPar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nvSpPr>
        <p:spPr>
          <a:xfrm>
            <a:off x="786994" y="1565414"/>
            <a:ext cx="726102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i="0" u="none" strike="noStrike" kern="1200" cap="none" spc="0" normalizeH="0" baseline="0" noProof="0" dirty="0">
                <a:ln>
                  <a:noFill/>
                </a:ln>
                <a:solidFill>
                  <a:srgbClr val="383987"/>
                </a:solidFill>
                <a:effectLst/>
                <a:uLnTx/>
                <a:uFillTx/>
                <a:latin typeface="Agency FB" panose="020B0503020202020204" pitchFamily="34" charset="0"/>
                <a:ea typeface="微软雅黑" panose="020B0503020204020204" charset="-122"/>
                <a:sym typeface="+mn-ea"/>
              </a:rPr>
              <a:t>谈话</a:t>
            </a:r>
            <a:endPar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752" y="330730"/>
            <a:ext cx="979719" cy="979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THANKS</a:t>
            </a:r>
            <a:endPar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rPr>
              <a:t>谢谢观看</a:t>
            </a:r>
            <a:endPar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rPr>
              <a:t>目</a:t>
            </a:r>
            <a:r>
              <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rPr>
              <a:t>录</a:t>
            </a:r>
            <a:endPar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CONTENTS</a:t>
            </a:r>
            <a:endParaRPr kumimoji="0" lang="en-US" altLang="zh-CN" sz="2000" b="1"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grpSp>
        <p:nvGrpSpPr>
          <p:cNvPr id="15" name="组合 14"/>
          <p:cNvGrpSpPr/>
          <p:nvPr>
            <p:custDataLst>
              <p:tags r:id="rId2"/>
            </p:custDataLst>
          </p:nvPr>
        </p:nvGrpSpPr>
        <p:grpSpPr>
          <a:xfrm>
            <a:off x="3031524" y="2415834"/>
            <a:ext cx="7442200" cy="2992120"/>
            <a:chOff x="2742599" y="427033"/>
            <a:chExt cx="7442200" cy="2992120"/>
          </a:xfrm>
        </p:grpSpPr>
        <p:sp>
          <p:nvSpPr>
            <p:cNvPr id="16" name="文本框 15"/>
            <p:cNvSpPr txBox="1"/>
            <p:nvPr>
              <p:custDataLst>
                <p:tags r:id="rId3"/>
              </p:custDataLst>
            </p:nvPr>
          </p:nvSpPr>
          <p:spPr>
            <a:xfrm>
              <a:off x="2742599" y="491486"/>
              <a:ext cx="79565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02</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7" name="文本框 16"/>
            <p:cNvSpPr txBox="1"/>
            <p:nvPr>
              <p:custDataLst>
                <p:tags r:id="rId4"/>
              </p:custDataLst>
            </p:nvPr>
          </p:nvSpPr>
          <p:spPr>
            <a:xfrm>
              <a:off x="3700179" y="427033"/>
              <a:ext cx="6484620" cy="2992120"/>
            </a:xfrm>
            <a:prstGeom prst="rect">
              <a:avLst/>
            </a:prstGeom>
            <a:noFill/>
          </p:spPr>
          <p:txBody>
            <a:bodyPr anchor="ctr"/>
            <a:lstStyle/>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p:txBody>
        </p:sp>
      </p:grpSp>
      <p:sp>
        <p:nvSpPr>
          <p:cNvPr id="8" name="文本框 7"/>
          <p:cNvSpPr txBox="1"/>
          <p:nvPr>
            <p:custDataLst>
              <p:tags r:id="rId5"/>
            </p:custDataLst>
          </p:nvPr>
        </p:nvSpPr>
        <p:spPr>
          <a:xfrm>
            <a:off x="3031490" y="129794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01</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0" name="文本框 9"/>
          <p:cNvSpPr txBox="1"/>
          <p:nvPr>
            <p:custDataLst>
              <p:tags r:id="rId6"/>
            </p:custDataLst>
          </p:nvPr>
        </p:nvSpPr>
        <p:spPr>
          <a:xfrm>
            <a:off x="3827179" y="2414900"/>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计划</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11" name="文本框 10"/>
          <p:cNvSpPr txBox="1"/>
          <p:nvPr>
            <p:custDataLst>
              <p:tags r:id="rId7"/>
            </p:custDataLst>
          </p:nvPr>
        </p:nvSpPr>
        <p:spPr>
          <a:xfrm>
            <a:off x="3500120" y="1297940"/>
            <a:ext cx="830453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了解、学习到的一些大模型、多模态的内容</a:t>
            </a:r>
            <a:endParaRPr lang="zh-CN" altLang="en-US" sz="24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01</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dirty="0">
                <a:solidFill>
                  <a:srgbClr val="383987"/>
                </a:solidFill>
                <a:latin typeface="微软雅黑" panose="020B0503020204020204" charset="-122"/>
                <a:ea typeface="微软雅黑" panose="020B0503020204020204" charset="-122"/>
                <a:sym typeface="+mn-ea"/>
              </a:rPr>
              <a:t>了解、学习到的一些大模型、多模态的内容</a:t>
            </a:r>
            <a:endParaRPr lang="zh-CN" altLang="en-US"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 </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14" y="601786"/>
            <a:ext cx="139954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Survey</a:t>
            </a:r>
            <a:endParaRPr lang="en-US" altLang="zh-CN"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了解、学习到的一些大模型、多模态的内容</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浏览的一些博客和</a:t>
            </a:r>
            <a:r>
              <a:rPr lang="en-US" altLang="zh-CN" b="1" dirty="0">
                <a:latin typeface="微软雅黑" panose="020B0503020204020204" charset="-122"/>
                <a:ea typeface="微软雅黑" panose="020B0503020204020204" charset="-122"/>
              </a:rPr>
              <a:t>survey</a:t>
            </a:r>
            <a:r>
              <a:rPr lang="zh-CN" altLang="en-US" b="1" dirty="0">
                <a:latin typeface="微软雅黑" panose="020B0503020204020204" charset="-122"/>
                <a:ea typeface="微软雅黑" panose="020B0503020204020204" charset="-122"/>
              </a:rPr>
              <a:t>：</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300355" y="1478915"/>
            <a:ext cx="11891010" cy="1294765"/>
          </a:xfrm>
          <a:prstGeom prst="rect">
            <a:avLst/>
          </a:prstGeom>
          <a:noFill/>
        </p:spPr>
        <p:txBody>
          <a:bodyPr wrap="square" rtlCol="0">
            <a:noAutofit/>
          </a:bodyPr>
          <a:p>
            <a:pPr indent="457200"/>
            <a:r>
              <a:rPr lang="en-US" sz="1600" dirty="0">
                <a:solidFill>
                  <a:schemeClr val="tx1"/>
                </a:solidFill>
                <a:latin typeface="微软雅黑" panose="020B0503020204020204" charset="-122"/>
                <a:ea typeface="微软雅黑" panose="020B0503020204020204" charset="-122"/>
              </a:rPr>
              <a:t>https://github.com/RUCAIBox/LLMSurvey?tab=readme-ov-file#chinese-version--</a:t>
            </a:r>
            <a:r>
              <a:rPr lang="zh-CN" altLang="en-US" sz="1600" dirty="0">
                <a:solidFill>
                  <a:schemeClr val="tx1"/>
                </a:solidFill>
                <a:latin typeface="微软雅黑" panose="020B0503020204020204" charset="-122"/>
                <a:ea typeface="微软雅黑" panose="020B0503020204020204" charset="-122"/>
              </a:rPr>
              <a:t>《对大模型的</a:t>
            </a:r>
            <a:r>
              <a:rPr lang="en-US" altLang="zh-CN" sz="1600" dirty="0">
                <a:solidFill>
                  <a:schemeClr val="tx1"/>
                </a:solidFill>
                <a:latin typeface="微软雅黑" panose="020B0503020204020204" charset="-122"/>
                <a:ea typeface="微软雅黑" panose="020B0503020204020204" charset="-122"/>
              </a:rPr>
              <a:t>survey</a:t>
            </a:r>
            <a:r>
              <a:rPr lang="zh-CN" altLang="en-US" sz="1600" dirty="0">
                <a:solidFill>
                  <a:schemeClr val="tx1"/>
                </a:solidFill>
                <a:latin typeface="微软雅黑" panose="020B0503020204020204" charset="-122"/>
                <a:ea typeface="微软雅黑" panose="020B0503020204020204" charset="-122"/>
              </a:rPr>
              <a:t>》</a:t>
            </a:r>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r>
              <a:rPr lang="zh-CN" altLang="en-US" sz="1600" dirty="0">
                <a:solidFill>
                  <a:schemeClr val="tx1"/>
                </a:solidFill>
                <a:latin typeface="微软雅黑" panose="020B0503020204020204" charset="-122"/>
                <a:ea typeface="微软雅黑" panose="020B0503020204020204" charset="-122"/>
              </a:rPr>
              <a:t>Zhao W X, Zhou K, Li J, et al. A survey of large language models[J]. arXiv preprint arXiv:2303.18223, 2023.</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680" y="601980"/>
            <a:ext cx="2315210" cy="370840"/>
          </a:xfrm>
          <a:prstGeom prst="rect">
            <a:avLst/>
          </a:prstGeom>
          <a:noFill/>
        </p:spPr>
        <p:txBody>
          <a:bodyPr wrap="none" rtlCol="0">
            <a:no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方向</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a:t>
            </a:r>
            <a:r>
              <a:rPr lang="en-US" altLang="zh-CN" dirty="0">
                <a:effectLst/>
                <a:latin typeface="微软雅黑" panose="020B0503020204020204" charset="-122"/>
                <a:ea typeface="微软雅黑" panose="020B0503020204020204" charset="-122"/>
                <a:sym typeface="+mn-ea"/>
              </a:rPr>
              <a:t>了解、学习到的一些大模型、多模态的内容</a:t>
            </a:r>
            <a:endParaRPr lang="en-US" altLang="zh-CN" dirty="0">
              <a:effectLst/>
              <a:latin typeface="微软雅黑" panose="020B0503020204020204" charset="-122"/>
              <a:ea typeface="微软雅黑" panose="020B0503020204020204" charset="-122"/>
            </a:endParaRPr>
          </a:p>
        </p:txBody>
      </p:sp>
      <p:sp>
        <p:nvSpPr>
          <p:cNvPr id="2" name="文本框 1"/>
          <p:cNvSpPr txBox="1"/>
          <p:nvPr>
            <p:custDataLst>
              <p:tags r:id="rId2"/>
            </p:custDataLst>
          </p:nvPr>
        </p:nvSpPr>
        <p:spPr>
          <a:xfrm>
            <a:off x="455295" y="973115"/>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b="1" dirty="0">
                <a:latin typeface="微软雅黑" panose="020B0503020204020204" charset="-122"/>
                <a:ea typeface="微软雅黑" panose="020B0503020204020204" charset="-122"/>
              </a:rPr>
              <a:t>大模型</a:t>
            </a:r>
            <a:r>
              <a:rPr lang="zh-CN" altLang="en-US" b="1" dirty="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3"/>
          <a:stretch>
            <a:fillRect/>
          </a:stretch>
        </p:blipFill>
        <p:spPr>
          <a:xfrm>
            <a:off x="106680" y="2270125"/>
            <a:ext cx="10010775" cy="4368800"/>
          </a:xfrm>
          <a:prstGeom prst="rect">
            <a:avLst/>
          </a:prstGeom>
        </p:spPr>
      </p:pic>
      <p:sp>
        <p:nvSpPr>
          <p:cNvPr id="11" name="文本框 10"/>
          <p:cNvSpPr txBox="1"/>
          <p:nvPr/>
        </p:nvSpPr>
        <p:spPr>
          <a:xfrm>
            <a:off x="233045" y="989965"/>
            <a:ext cx="10356215" cy="829945"/>
          </a:xfrm>
          <a:prstGeom prst="rect">
            <a:avLst/>
          </a:prstGeom>
          <a:noFill/>
        </p:spPr>
        <p:txBody>
          <a:bodyPr wrap="square" rtlCol="0" anchor="t">
            <a:noAutofit/>
          </a:bodyPr>
          <a:p>
            <a:r>
              <a:rPr lang="en-US" sz="1600" dirty="0">
                <a:solidFill>
                  <a:schemeClr val="tx1"/>
                </a:solidFill>
                <a:latin typeface="微软雅黑" panose="020B0503020204020204" charset="-122"/>
                <a:ea typeface="微软雅黑" panose="020B0503020204020204" charset="-122"/>
              </a:rPr>
              <a:t>  </a:t>
            </a:r>
            <a:endParaRPr lang="en-US" sz="1600" dirty="0">
              <a:solidFill>
                <a:schemeClr val="tx1"/>
              </a:solidFill>
              <a:latin typeface="微软雅黑" panose="020B0503020204020204" charset="-122"/>
              <a:ea typeface="微软雅黑" panose="020B0503020204020204" charset="-122"/>
            </a:endParaRPr>
          </a:p>
          <a:p>
            <a:endParaRPr lang="en-US" sz="1600" dirty="0">
              <a:solidFill>
                <a:schemeClr val="tx1"/>
              </a:solidFill>
              <a:latin typeface="微软雅黑" panose="020B0503020204020204" charset="-122"/>
              <a:ea typeface="微软雅黑" panose="020B0503020204020204" charset="-122"/>
            </a:endParaRPr>
          </a:p>
          <a:p>
            <a:r>
              <a:rPr lang="en-US"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在</a:t>
            </a:r>
            <a:r>
              <a:rPr lang="en-US" altLang="zh-CN" sz="1600" dirty="0">
                <a:solidFill>
                  <a:schemeClr val="tx1"/>
                </a:solidFill>
                <a:latin typeface="微软雅黑" panose="020B0503020204020204" charset="-122"/>
                <a:ea typeface="微软雅黑" panose="020B0503020204020204" charset="-122"/>
              </a:rPr>
              <a:t>survey</a:t>
            </a:r>
            <a:r>
              <a:rPr lang="zh-CN" altLang="en-US" sz="1600" dirty="0">
                <a:solidFill>
                  <a:schemeClr val="tx1"/>
                </a:solidFill>
                <a:latin typeface="微软雅黑" panose="020B0503020204020204" charset="-122"/>
                <a:ea typeface="微软雅黑" panose="020B0503020204020204" charset="-122"/>
              </a:rPr>
              <a:t>中提到现有大模型对各个应用领域的覆盖：</a:t>
            </a:r>
            <a:r>
              <a:rPr lang="en-US" altLang="zh-CN" sz="1600" dirty="0">
                <a:solidFill>
                  <a:schemeClr val="tx1"/>
                </a:solidFill>
                <a:latin typeface="微软雅黑" panose="020B0503020204020204" charset="-122"/>
                <a:ea typeface="微软雅黑" panose="020B0503020204020204" charset="-122"/>
              </a:rPr>
              <a:t>NLP</a:t>
            </a:r>
            <a:r>
              <a:rPr lang="zh-CN" altLang="en-US" sz="1600" dirty="0">
                <a:solidFill>
                  <a:schemeClr val="tx1"/>
                </a:solidFill>
                <a:latin typeface="微软雅黑" panose="020B0503020204020204" charset="-122"/>
                <a:ea typeface="微软雅黑" panose="020B0503020204020204" charset="-122"/>
              </a:rPr>
              <a:t>处理，计算机视觉，自动驾驶，金融问题，以及老师分享的</a:t>
            </a:r>
            <a:r>
              <a:rPr lang="en-US" altLang="zh-CN" sz="1600" dirty="0">
                <a:solidFill>
                  <a:schemeClr val="tx1"/>
                </a:solidFill>
                <a:latin typeface="微软雅黑" panose="020B0503020204020204" charset="-122"/>
                <a:ea typeface="微软雅黑" panose="020B0503020204020204" charset="-122"/>
              </a:rPr>
              <a:t>work</a:t>
            </a:r>
            <a:r>
              <a:rPr lang="zh-CN" altLang="en-US" sz="1600" dirty="0">
                <a:solidFill>
                  <a:schemeClr val="tx1"/>
                </a:solidFill>
                <a:latin typeface="微软雅黑" panose="020B0503020204020204" charset="-122"/>
                <a:ea typeface="微软雅黑" panose="020B0503020204020204" charset="-122"/>
              </a:rPr>
              <a:t>里面提到的，结合科学知识实现。</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680" y="601980"/>
            <a:ext cx="2315210" cy="370840"/>
          </a:xfrm>
          <a:prstGeom prst="rect">
            <a:avLst/>
          </a:prstGeom>
          <a:noFill/>
        </p:spPr>
        <p:txBody>
          <a:bodyPr wrap="none" rtlCol="0">
            <a:no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方向</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a:t>
            </a:r>
            <a:r>
              <a:rPr lang="en-US" altLang="zh-CN" dirty="0">
                <a:effectLst/>
                <a:latin typeface="微软雅黑" panose="020B0503020204020204" charset="-122"/>
                <a:ea typeface="微软雅黑" panose="020B0503020204020204" charset="-122"/>
                <a:sym typeface="+mn-ea"/>
              </a:rPr>
              <a:t>了解、学习到的一些大模型、多模态的内容</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b="1" dirty="0">
                <a:latin typeface="微软雅黑" panose="020B0503020204020204" charset="-122"/>
                <a:ea typeface="微软雅黑" panose="020B0503020204020204" charset="-122"/>
              </a:rPr>
              <a:t>大模型的微调</a:t>
            </a:r>
            <a:r>
              <a:rPr lang="zh-CN" altLang="en-US" b="1" dirty="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sp>
        <p:nvSpPr>
          <p:cNvPr id="6" name="文本框 5"/>
          <p:cNvSpPr txBox="1"/>
          <p:nvPr/>
        </p:nvSpPr>
        <p:spPr>
          <a:xfrm>
            <a:off x="233045" y="989965"/>
            <a:ext cx="11532235" cy="829945"/>
          </a:xfrm>
          <a:prstGeom prst="rect">
            <a:avLst/>
          </a:prstGeom>
          <a:noFill/>
        </p:spPr>
        <p:txBody>
          <a:bodyPr wrap="square" rtlCol="0" anchor="t">
            <a:noAutofit/>
          </a:bodyPr>
          <a:p>
            <a:r>
              <a:rPr lang="en-US" sz="1600" dirty="0">
                <a:solidFill>
                  <a:schemeClr val="tx1"/>
                </a:solidFill>
                <a:latin typeface="微软雅黑" panose="020B0503020204020204" charset="-122"/>
                <a:ea typeface="微软雅黑" panose="020B0503020204020204" charset="-122"/>
              </a:rPr>
              <a:t>  </a:t>
            </a:r>
            <a:endParaRPr lang="en-US" sz="1600" dirty="0">
              <a:solidFill>
                <a:schemeClr val="tx1"/>
              </a:solidFill>
              <a:latin typeface="微软雅黑" panose="020B0503020204020204" charset="-122"/>
              <a:ea typeface="微软雅黑" panose="020B0503020204020204" charset="-122"/>
            </a:endParaRPr>
          </a:p>
          <a:p>
            <a:endParaRPr lang="en-US" sz="1600" dirty="0">
              <a:solidFill>
                <a:schemeClr val="tx1"/>
              </a:solidFill>
              <a:latin typeface="微软雅黑" panose="020B0503020204020204" charset="-122"/>
              <a:ea typeface="微软雅黑" panose="020B0503020204020204" charset="-122"/>
            </a:endParaRPr>
          </a:p>
          <a:p>
            <a:r>
              <a:rPr lang="en-US"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简单认识了一下几种大模型的微调方法，同时邹学长做的就是文生图大模型的一个微调，限制版权问题，我想如果最后在这方面做尝试可以和邹学长交流多一点</a:t>
            </a:r>
            <a:endParaRPr lang="zh-CN" altLang="en-US" sz="1600" dirty="0">
              <a:solidFill>
                <a:schemeClr val="tx1"/>
              </a:solidFill>
              <a:latin typeface="微软雅黑" panose="020B0503020204020204" charset="-122"/>
              <a:ea typeface="微软雅黑" panose="020B0503020204020204" charset="-122"/>
            </a:endParaRPr>
          </a:p>
        </p:txBody>
      </p:sp>
      <p:pic>
        <p:nvPicPr>
          <p:cNvPr id="9" name="图片 8"/>
          <p:cNvPicPr/>
          <p:nvPr/>
        </p:nvPicPr>
        <p:blipFill>
          <a:blip r:embed="rId3"/>
          <a:stretch>
            <a:fillRect/>
          </a:stretch>
        </p:blipFill>
        <p:spPr>
          <a:xfrm>
            <a:off x="349250" y="2190750"/>
            <a:ext cx="5353050" cy="4470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680" y="601980"/>
            <a:ext cx="2315210" cy="370840"/>
          </a:xfrm>
          <a:prstGeom prst="rect">
            <a:avLst/>
          </a:prstGeom>
          <a:noFill/>
        </p:spPr>
        <p:txBody>
          <a:bodyPr wrap="none" rtlCol="0">
            <a:no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方向</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a:t>
            </a:r>
            <a:r>
              <a:rPr lang="en-US" altLang="zh-CN" dirty="0">
                <a:effectLst/>
                <a:latin typeface="微软雅黑" panose="020B0503020204020204" charset="-122"/>
                <a:ea typeface="微软雅黑" panose="020B0503020204020204" charset="-122"/>
                <a:sym typeface="+mn-ea"/>
              </a:rPr>
              <a:t>了解、学习到的一些大模型、多模态的内容</a:t>
            </a:r>
            <a:endParaRPr lang="en-US" altLang="zh-CN" dirty="0">
              <a:effectLst/>
              <a:latin typeface="微软雅黑" panose="020B0503020204020204" charset="-122"/>
              <a:ea typeface="微软雅黑" panose="020B0503020204020204" charset="-122"/>
            </a:endParaRPr>
          </a:p>
        </p:txBody>
      </p:sp>
      <p:sp>
        <p:nvSpPr>
          <p:cNvPr id="2" name="文本框 1"/>
          <p:cNvSpPr txBox="1"/>
          <p:nvPr>
            <p:custDataLst>
              <p:tags r:id="rId2"/>
            </p:custDataLst>
          </p:nvPr>
        </p:nvSpPr>
        <p:spPr>
          <a:xfrm>
            <a:off x="455295" y="973115"/>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b="1" dirty="0">
                <a:latin typeface="微软雅黑" panose="020B0503020204020204" charset="-122"/>
                <a:ea typeface="微软雅黑" panose="020B0503020204020204" charset="-122"/>
              </a:rPr>
              <a:t>多模态大模型</a:t>
            </a:r>
            <a:r>
              <a:rPr lang="zh-CN" altLang="en-US" b="1" dirty="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sp>
        <p:nvSpPr>
          <p:cNvPr id="11" name="文本框 10"/>
          <p:cNvSpPr txBox="1"/>
          <p:nvPr/>
        </p:nvSpPr>
        <p:spPr>
          <a:xfrm>
            <a:off x="233045" y="1479550"/>
            <a:ext cx="10356215" cy="340360"/>
          </a:xfrm>
          <a:prstGeom prst="rect">
            <a:avLst/>
          </a:prstGeom>
          <a:noFill/>
        </p:spPr>
        <p:txBody>
          <a:bodyPr wrap="square" rtlCol="0" anchor="t">
            <a:noAutofit/>
          </a:bodyPr>
          <a:p>
            <a:r>
              <a:rPr lang="en-US"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多模态的融合可能是我在看了老师分享的内容并和学长聊过之后比较感兴趣的内容了。因为他涉及到一些视觉特征的提取转化再对齐，这些思想在之前我看的一篇创新点在</a:t>
            </a:r>
            <a:r>
              <a:rPr lang="zh-CN" altLang="en-US" sz="1600" dirty="0">
                <a:latin typeface="微软雅黑" panose="020B0503020204020204" charset="-122"/>
                <a:ea typeface="微软雅黑" panose="020B0503020204020204" charset="-122"/>
                <a:sym typeface="+mn-ea"/>
              </a:rPr>
              <a:t>多尺度特征图上</a:t>
            </a:r>
            <a:r>
              <a:rPr lang="zh-CN" altLang="en-US" sz="1600" dirty="0">
                <a:solidFill>
                  <a:schemeClr val="tx1"/>
                </a:solidFill>
                <a:latin typeface="微软雅黑" panose="020B0503020204020204" charset="-122"/>
                <a:ea typeface="微软雅黑" panose="020B0503020204020204" charset="-122"/>
              </a:rPr>
              <a:t>应用可变形注意力机制的文章中提到的特征对齐有点相似。</a:t>
            </a:r>
            <a:endParaRPr lang="zh-CN" altLang="en-US" sz="1600" dirty="0">
              <a:solidFill>
                <a:schemeClr val="tx1"/>
              </a:solidFill>
              <a:latin typeface="微软雅黑" panose="020B0503020204020204" charset="-122"/>
              <a:ea typeface="微软雅黑" panose="020B0503020204020204" charset="-122"/>
            </a:endParaRPr>
          </a:p>
        </p:txBody>
      </p:sp>
      <p:pic>
        <p:nvPicPr>
          <p:cNvPr id="5" name="图片 4"/>
          <p:cNvPicPr/>
          <p:nvPr/>
        </p:nvPicPr>
        <p:blipFill>
          <a:blip r:embed="rId3"/>
          <a:stretch>
            <a:fillRect/>
          </a:stretch>
        </p:blipFill>
        <p:spPr>
          <a:xfrm>
            <a:off x="5784850" y="2110740"/>
            <a:ext cx="6407150" cy="42989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02</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038225" y="2610485"/>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sz="3600" dirty="0">
                <a:solidFill>
                  <a:srgbClr val="383987"/>
                </a:solidFill>
                <a:latin typeface="微软雅黑" panose="020B0503020204020204" charset="-122"/>
                <a:ea typeface="微软雅黑" panose="020B0503020204020204" charset="-122"/>
                <a:sym typeface="+mn-ea"/>
              </a:rPr>
              <a:t>计划</a:t>
            </a:r>
            <a:r>
              <a:rPr lang="en-US" altLang="zh-CN" sz="3600" dirty="0">
                <a:solidFill>
                  <a:srgbClr val="383987"/>
                </a:solidFill>
                <a:latin typeface="微软雅黑" panose="020B0503020204020204" charset="-122"/>
                <a:ea typeface="微软雅黑" panose="020B0503020204020204" charset="-122"/>
                <a:sym typeface="+mn-ea"/>
              </a:rPr>
              <a:t> </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rPr>
              <a:t>3</a:t>
            </a:r>
            <a:r>
              <a:rPr lang="zh-CN" altLang="en-US" dirty="0">
                <a:effectLst/>
                <a:latin typeface="微软雅黑" panose="020B0503020204020204" charset="-122"/>
                <a:ea typeface="微软雅黑" panose="020B0503020204020204" charset="-122"/>
              </a:rPr>
              <a:t>计划</a:t>
            </a:r>
            <a:endParaRPr lang="zh-CN" altLang="en-US" dirty="0">
              <a:effectLst/>
              <a:latin typeface="微软雅黑" panose="020B0503020204020204" charset="-122"/>
              <a:ea typeface="微软雅黑" panose="020B0503020204020204" charset="-122"/>
            </a:endParaRPr>
          </a:p>
        </p:txBody>
      </p:sp>
      <p:sp>
        <p:nvSpPr>
          <p:cNvPr id="2" name="文本框 1"/>
          <p:cNvSpPr txBox="1"/>
          <p:nvPr>
            <p:custDataLst>
              <p:tags r:id="rId2"/>
            </p:custDataLst>
          </p:nvPr>
        </p:nvSpPr>
        <p:spPr>
          <a:xfrm>
            <a:off x="455295" y="972185"/>
            <a:ext cx="353568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对待目标检测：</a:t>
            </a:r>
            <a:endParaRPr lang="en-US" altLang="zh-CN" b="1" dirty="0">
              <a:latin typeface="微软雅黑" panose="020B0503020204020204" charset="-122"/>
              <a:ea typeface="微软雅黑" panose="020B0503020204020204" charset="-122"/>
            </a:endParaRPr>
          </a:p>
        </p:txBody>
      </p:sp>
      <p:sp>
        <p:nvSpPr>
          <p:cNvPr id="4" name="文本框 3"/>
          <p:cNvSpPr txBox="1"/>
          <p:nvPr/>
        </p:nvSpPr>
        <p:spPr>
          <a:xfrm>
            <a:off x="979170" y="1513840"/>
            <a:ext cx="7068085" cy="5110480"/>
          </a:xfrm>
          <a:prstGeom prst="rect">
            <a:avLst/>
          </a:prstGeom>
          <a:noFill/>
        </p:spPr>
        <p:txBody>
          <a:bodyPr wrap="square" rtlCol="0">
            <a:noAutofit/>
          </a:bodyPr>
          <a:p>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偏重应用方面的去学习，</a:t>
            </a:r>
            <a:r>
              <a:rPr lang="en-US" altLang="zh-CN" sz="1600" dirty="0">
                <a:solidFill>
                  <a:schemeClr val="tx1"/>
                </a:solidFill>
                <a:latin typeface="微软雅黑" panose="020B0503020204020204" charset="-122"/>
                <a:ea typeface="微软雅黑" panose="020B0503020204020204" charset="-122"/>
              </a:rPr>
              <a:t>yolo</a:t>
            </a:r>
            <a:r>
              <a:rPr lang="zh-CN" altLang="en-US" sz="1600" dirty="0">
                <a:solidFill>
                  <a:schemeClr val="tx1"/>
                </a:solidFill>
                <a:latin typeface="微软雅黑" panose="020B0503020204020204" charset="-122"/>
                <a:ea typeface="微软雅黑" panose="020B0503020204020204" charset="-122"/>
              </a:rPr>
              <a:t>调参之类的</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大模型的微调（文生图等等</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多种模态的科学知识的应用</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p:txBody>
      </p:sp>
      <p:sp>
        <p:nvSpPr>
          <p:cNvPr id="8" name="文本框 7"/>
          <p:cNvSpPr txBox="1"/>
          <p:nvPr>
            <p:custDataLst>
              <p:tags r:id="rId3"/>
            </p:custDataLst>
          </p:nvPr>
        </p:nvSpPr>
        <p:spPr>
          <a:xfrm>
            <a:off x="455295" y="2691765"/>
            <a:ext cx="564134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找一个合适的方向：</a:t>
            </a:r>
            <a:endParaRPr lang="en-US" altLang="zh-CN" b="1"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4"/>
          <a:stretch>
            <a:fillRect/>
          </a:stretch>
        </p:blipFill>
        <p:spPr>
          <a:xfrm>
            <a:off x="6748145" y="4076065"/>
            <a:ext cx="5086350" cy="2616835"/>
          </a:xfrm>
          <a:prstGeom prst="rect">
            <a:avLst/>
          </a:prstGeom>
        </p:spPr>
      </p:pic>
      <p:pic>
        <p:nvPicPr>
          <p:cNvPr id="9" name="图片 8"/>
          <p:cNvPicPr/>
          <p:nvPr/>
        </p:nvPicPr>
        <p:blipFill>
          <a:blip r:embed="rId5"/>
          <a:stretch>
            <a:fillRect/>
          </a:stretch>
        </p:blipFill>
        <p:spPr>
          <a:xfrm>
            <a:off x="8059420" y="586740"/>
            <a:ext cx="3775075" cy="3441700"/>
          </a:xfrm>
          <a:prstGeom prst="rect">
            <a:avLst/>
          </a:prstGeom>
        </p:spPr>
      </p:pic>
    </p:spTree>
  </p:cSld>
  <p:clrMapOvr>
    <a:masterClrMapping/>
  </p:clrMapOvr>
</p:sld>
</file>

<file path=ppt/tags/tag1.xml><?xml version="1.0" encoding="utf-8"?>
<p:tagLst xmlns:p="http://schemas.openxmlformats.org/presentationml/2006/main">
  <p:tag name="KSO_WM_DIAGRAM_VIRTUALLY_FRAME" val="{&quot;height&quot;:130.17354330708662,&quot;left&quot;:238.70267716535432,&quot;top&quot;:116.24960629921259,&quot;width&quot;:665.8}"/>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PP_MARK_KEY" val="c7925d13-95db-4618-ac98-c22196edd7f9"/>
  <p:tag name="COMMONDATA" val="eyJoZGlkIjoiZTg3MzIzMDhlODgyZTlkYzQ0OWY3ZDI2YzlhMjBjMGIifQ=="/>
  <p:tag name="commondata" val="eyJoZGlkIjoiNjRkZDE1MjIxMjM2NmMxYzY5Y2M3N2FjNDEyZThkY2QifQ=="/>
</p:tagLst>
</file>

<file path=ppt/tags/tag2.xml><?xml version="1.0" encoding="utf-8"?>
<p:tagLst xmlns:p="http://schemas.openxmlformats.org/presentationml/2006/main">
  <p:tag name="KSO_WM_DIAGRAM_VIRTUALLY_FRAME" val="{&quot;height&quot;:130.17354330708662,&quot;left&quot;:238.70267716535432,&quot;top&quot;:116.24960629921259,&quot;width&quot;:665.8}"/>
</p:tagLst>
</file>

<file path=ppt/tags/tag3.xml><?xml version="1.0" encoding="utf-8"?>
<p:tagLst xmlns:p="http://schemas.openxmlformats.org/presentationml/2006/main">
  <p:tag name="KSO_WM_DIAGRAM_VIRTUALLY_FRAME" val="{&quot;height&quot;:130.17354330708662,&quot;left&quot;:238.70267716535432,&quot;top&quot;:116.24960629921259,&quot;width&quot;:665.8}"/>
</p:tagLst>
</file>

<file path=ppt/tags/tag4.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5.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6.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772</Words>
  <Application>WPS 演示</Application>
  <PresentationFormat>宽屏</PresentationFormat>
  <Paragraphs>100</Paragraphs>
  <Slides>10</Slides>
  <Notes>15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宋体</vt:lpstr>
      <vt:lpstr>Wingdings</vt:lpstr>
      <vt:lpstr>微软雅黑</vt:lpstr>
      <vt:lpstr>Agency FB</vt:lpstr>
      <vt:lpstr>Wingdings</vt:lpstr>
      <vt:lpstr>-apple-system</vt:lpstr>
      <vt:lpstr>Segoe Print</vt:lpstr>
      <vt:lpstr>-apple-system</vt:lpstr>
      <vt:lpstr>Arial Unicode MS</vt:lpstr>
      <vt:lpstr>等线 Light</vt:lpstr>
      <vt:lpstr>等线</vt:lpstr>
      <vt:lpstr>Calibri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几</cp:lastModifiedBy>
  <cp:revision>30</cp:revision>
  <dcterms:created xsi:type="dcterms:W3CDTF">2024-10-22T08:27:00Z</dcterms:created>
  <dcterms:modified xsi:type="dcterms:W3CDTF">2024-10-28T12:00:47Z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B4E0230798E74D94B72B46E9C00066D1_12</vt:lpwstr>
  </property>
  <property fmtid="{D5CDD505-2E9C-101B-9397-08002B2CF9AE}" pid="3" name="KSOProductBuildVer">
    <vt:lpwstr>2052-12.1.0.18608</vt:lpwstr>
  </property>
</Properties>
</file>