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430" r:id="rId8"/>
    <p:sldId id="1431" r:id="rId9"/>
    <p:sldId id="1369" r:id="rId10"/>
    <p:sldId id="1370" r:id="rId11"/>
    <p:sldId id="1429" r:id="rId12"/>
    <p:sldId id="1358" r:id="rId13"/>
    <p:sldId id="1356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21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2024.10.22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谈话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3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跑实验：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79170" y="1513840"/>
            <a:ext cx="6330315" cy="5110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跑基础的实验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:transformer detr vit swin transformer.... 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跑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sota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:3d detection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方向的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一些代码改成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及其变体的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一些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work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内的增加架构（比如说多加一层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layernorm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，多加一层残差）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455295" y="2691765"/>
            <a:ext cx="564134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自己改改代码跑实验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（熟悉代码框架）：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415834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49148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02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129794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370331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00120" y="129794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了解、学习到的一些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3d detection</a:t>
            </a: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的方向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3707742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03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756694" y="2485385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参考的论文，一些</a:t>
            </a: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idea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了解、学习到的一些</a:t>
            </a: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3d detection</a:t>
            </a: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的方向</a:t>
            </a:r>
            <a:endParaRPr lang="zh-CN" altLang="en-US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-214" y="601786"/>
            <a:ext cx="139954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Survey</a:t>
            </a:r>
            <a:endParaRPr lang="en-US" altLang="zh-CN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了解、学习到的一些3d detection的方向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65741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浏览的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3d detection survey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00355" y="1478915"/>
            <a:ext cx="11891010" cy="1294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[1]https://blog.csdn.net/fengdu78/article/details/126397315</a:t>
            </a:r>
            <a:endParaRPr 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[2]X. Du, M. H. Ang, S. Karaman and D. Rus, "A General Pipeline for 3D Detection of Vehicles," 2018 IEEE</a:t>
            </a:r>
            <a:endParaRPr 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[3]</a:t>
            </a:r>
            <a:r>
              <a:rPr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Liang W, Xu P, Guo L, et al. A survey of 3D object detection[J]. Multimedia Tools and Applications, 2021</a:t>
            </a:r>
            <a:endParaRPr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[4]Xiao A, Zhang X, Shao L, et al. A survey of label-efficient deep learning for 3D point clouds[J]. IEEE Transactions    </a:t>
            </a:r>
            <a:endParaRPr 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r>
              <a:rPr 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     on Pattern Analysis and Machine Intelligence, 2024.</a:t>
            </a:r>
            <a:endParaRPr 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indent="457200"/>
            <a:endParaRPr 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680" y="601980"/>
            <a:ext cx="2315210" cy="3708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侧重方向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了解、学习到的一些3d detection的方向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65741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点云：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4820" y="3999865"/>
            <a:ext cx="65741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2d based method (transformer)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680" y="601980"/>
            <a:ext cx="2315210" cy="37084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有了解但是没什么概念的方向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了解、学习到的一些3d detection的方向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65741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多模态融合：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464820" y="3999865"/>
            <a:ext cx="657415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时序信息的检测：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23215" y="4506595"/>
            <a:ext cx="1035177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l">
              <a:buClrTx/>
              <a:buSzTx/>
              <a:buNone/>
            </a:pPr>
            <a:r>
              <a:rPr lang="en-US" sz="1600" b="0" i="0" dirty="0">
                <a:latin typeface="微软雅黑" panose="020B0503020204020204" charset="-122"/>
                <a:ea typeface="微软雅黑" panose="020B0503020204020204" charset="-122"/>
              </a:rPr>
              <a:t>激光雷达序列检测，流输入检测，从视频中检测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。但是一些时序的模型比如</a:t>
            </a:r>
            <a:r>
              <a:rPr lang="en-US" altLang="zh-CN" sz="1600" b="0" i="0" dirty="0">
                <a:latin typeface="微软雅黑" panose="020B0503020204020204" charset="-122"/>
                <a:ea typeface="微软雅黑" panose="020B0503020204020204" charset="-122"/>
              </a:rPr>
              <a:t>LSTM</a:t>
            </a:r>
            <a:r>
              <a:rPr lang="zh-CN" altLang="en-US" sz="1600" b="0" i="0" dirty="0">
                <a:latin typeface="微软雅黑" panose="020B0503020204020204" charset="-122"/>
                <a:ea typeface="微软雅黑" panose="020B0503020204020204" charset="-122"/>
              </a:rPr>
              <a:t>没有了解</a:t>
            </a:r>
            <a:endParaRPr lang="zh-CN" altLang="en-US" sz="1600" b="0" i="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" name="图片 5"/>
          <p:cNvPicPr/>
          <p:nvPr/>
        </p:nvPicPr>
        <p:blipFill>
          <a:blip r:embed="rId4"/>
          <a:stretch>
            <a:fillRect/>
          </a:stretch>
        </p:blipFill>
        <p:spPr>
          <a:xfrm>
            <a:off x="867410" y="4843780"/>
            <a:ext cx="9806940" cy="18954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67410" y="147859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sz="1600" b="0" i="0" dirty="0">
                <a:latin typeface="微软雅黑" panose="020B0503020204020204" charset="-122"/>
                <a:ea typeface="微软雅黑" panose="020B0503020204020204" charset="-122"/>
              </a:rPr>
              <a:t>LiDAR-相机、雷达、地图融合等方法。</a:t>
            </a:r>
            <a:endParaRPr lang="zh-CN" altLang="en-US" sz="1600" b="0" i="0">
              <a:solidFill>
                <a:srgbClr val="4D4D4D"/>
              </a:solidFill>
              <a:latin typeface="-apple-system"/>
              <a:ea typeface="-apple-syste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参考的论文，一些</a:t>
            </a: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idea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参考的论文，一些idea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998</Words>
  <Application>WPS 演示</Application>
  <PresentationFormat>宽屏</PresentationFormat>
  <Paragraphs>111</Paragraphs>
  <Slides>11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Agency FB</vt:lpstr>
      <vt:lpstr>Wingdings</vt:lpstr>
      <vt:lpstr>Arial Unicode MS</vt:lpstr>
      <vt:lpstr>等线 Light</vt:lpstr>
      <vt:lpstr>等线</vt:lpstr>
      <vt:lpstr>Calibri</vt:lpstr>
      <vt:lpstr>-apple-system</vt:lpstr>
      <vt:lpstr>Segoe Print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2466</cp:revision>
  <dcterms:created xsi:type="dcterms:W3CDTF">2022-05-20T05:18:00Z</dcterms:created>
  <dcterms:modified xsi:type="dcterms:W3CDTF">2024-10-22T03:03:40Z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2052-12.1.0.18608</vt:lpwstr>
  </property>
</Properties>
</file>