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007" r:id="rId5"/>
    <p:sldId id="1545" r:id="rId6"/>
    <p:sldId id="1493" r:id="rId8"/>
    <p:sldId id="1356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716E"/>
    <a:srgbClr val="F8CECC"/>
    <a:srgbClr val="968FDD"/>
    <a:srgbClr val="CFD8E2"/>
    <a:srgbClr val="B268FF"/>
    <a:srgbClr val="D0E0E3"/>
    <a:srgbClr val="F4E0D4"/>
    <a:srgbClr val="EAF2EA"/>
    <a:srgbClr val="F3F3F6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34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4" Type="http://schemas.openxmlformats.org/officeDocument/2006/relationships/notesSlide" Target="../notesSlides/notesSlide1.xml"/><Relationship Id="rId33" Type="http://schemas.openxmlformats.org/officeDocument/2006/relationships/slideLayout" Target="../slideLayouts/slideLayout2.xml"/><Relationship Id="rId32" Type="http://schemas.openxmlformats.org/officeDocument/2006/relationships/tags" Target="../tags/tag33.xml"/><Relationship Id="rId31" Type="http://schemas.openxmlformats.org/officeDocument/2006/relationships/tags" Target="../tags/tag32.xml"/><Relationship Id="rId30" Type="http://schemas.openxmlformats.org/officeDocument/2006/relationships/tags" Target="../tags/tag31.xml"/><Relationship Id="rId3" Type="http://schemas.openxmlformats.org/officeDocument/2006/relationships/image" Target="../media/image4.png"/><Relationship Id="rId29" Type="http://schemas.openxmlformats.org/officeDocument/2006/relationships/tags" Target="../tags/tag30.xml"/><Relationship Id="rId28" Type="http://schemas.openxmlformats.org/officeDocument/2006/relationships/tags" Target="../tags/tag29.xml"/><Relationship Id="rId27" Type="http://schemas.openxmlformats.org/officeDocument/2006/relationships/tags" Target="../tags/tag28.xml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image" Target="../media/image3.png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image" Target="../media/image6.png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2024.11.26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草图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3989070" y="2415540"/>
            <a:ext cx="6484620" cy="299212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031490" y="256413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02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406140" y="1590040"/>
            <a:ext cx="830453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草图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3031490" y="163449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3827179" y="256349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自己总结</a:t>
            </a:r>
            <a:endParaRPr 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草图</a:t>
            </a:r>
            <a:endParaRPr 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49425" y="468630"/>
            <a:ext cx="8882380" cy="6499047"/>
            <a:chOff x="547" y="1030"/>
            <a:chExt cx="12275" cy="865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rcRect b="6187"/>
            <a:stretch>
              <a:fillRect/>
            </a:stretch>
          </p:blipFill>
          <p:spPr>
            <a:xfrm>
              <a:off x="620" y="3289"/>
              <a:ext cx="4667" cy="5823"/>
            </a:xfrm>
            <a:prstGeom prst="rect">
              <a:avLst/>
            </a:prstGeom>
          </p:spPr>
        </p:pic>
        <p:pic>
          <p:nvPicPr>
            <p:cNvPr id="6" name="图片 5" descr="PB039000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7" y="3278"/>
              <a:ext cx="708" cy="692"/>
            </a:xfrm>
            <a:prstGeom prst="rect">
              <a:avLst/>
            </a:prstGeom>
          </p:spPr>
        </p:pic>
        <p:pic>
          <p:nvPicPr>
            <p:cNvPr id="8" name="图片 7" descr="PB039000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2" y="3278"/>
              <a:ext cx="713" cy="692"/>
            </a:xfrm>
            <a:prstGeom prst="rect">
              <a:avLst/>
            </a:prstGeom>
          </p:spPr>
        </p:pic>
        <p:pic>
          <p:nvPicPr>
            <p:cNvPr id="11" name="图片 10" descr="PB0390000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8" y="3278"/>
              <a:ext cx="694" cy="692"/>
            </a:xfrm>
            <a:prstGeom prst="rect">
              <a:avLst/>
            </a:prstGeom>
          </p:spPr>
        </p:pic>
        <p:sp>
          <p:nvSpPr>
            <p:cNvPr id="12" name="圆角矩形 11"/>
            <p:cNvSpPr/>
            <p:nvPr/>
          </p:nvSpPr>
          <p:spPr>
            <a:xfrm>
              <a:off x="547" y="2778"/>
              <a:ext cx="4936" cy="6603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708" y="9381"/>
              <a:ext cx="2490" cy="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900"/>
                <a:t>classifier</a:t>
              </a:r>
              <a:endParaRPr lang="en-US" altLang="zh-CN" sz="900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123" y="2778"/>
              <a:ext cx="6079" cy="4530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16" name="图片 15" descr="PB03900001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7662" y="3045"/>
              <a:ext cx="694" cy="692"/>
            </a:xfrm>
            <a:prstGeom prst="rect">
              <a:avLst/>
            </a:prstGeom>
          </p:spPr>
        </p:pic>
        <p:pic>
          <p:nvPicPr>
            <p:cNvPr id="17" name="图片 16" descr="PB03900001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8356" y="3046"/>
              <a:ext cx="694" cy="692"/>
            </a:xfrm>
            <a:prstGeom prst="rect">
              <a:avLst/>
            </a:prstGeom>
          </p:spPr>
        </p:pic>
        <p:pic>
          <p:nvPicPr>
            <p:cNvPr id="18" name="图片 17" descr="PB03900001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9050" y="3045"/>
              <a:ext cx="694" cy="692"/>
            </a:xfrm>
            <a:prstGeom prst="rect">
              <a:avLst/>
            </a:prstGeom>
          </p:spPr>
        </p:pic>
        <p:grpSp>
          <p:nvGrpSpPr>
            <p:cNvPr id="30" name="组合 29"/>
            <p:cNvGrpSpPr/>
            <p:nvPr>
              <p:custDataLst>
                <p:tags r:id="rId7"/>
              </p:custDataLst>
            </p:nvPr>
          </p:nvGrpSpPr>
          <p:grpSpPr>
            <a:xfrm>
              <a:off x="7539" y="1030"/>
              <a:ext cx="2490" cy="1298"/>
              <a:chOff x="7833" y="1166"/>
              <a:chExt cx="2490" cy="1298"/>
            </a:xfrm>
          </p:grpSpPr>
          <p:pic>
            <p:nvPicPr>
              <p:cNvPr id="20" name="图片 19" descr="PB03900038"/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9"/>
              <a:stretch>
                <a:fillRect/>
              </a:stretch>
            </p:blipFill>
            <p:spPr>
              <a:xfrm>
                <a:off x="8675" y="1344"/>
                <a:ext cx="693" cy="693"/>
              </a:xfrm>
              <a:prstGeom prst="rect">
                <a:avLst/>
              </a:prstGeom>
            </p:spPr>
          </p:pic>
          <p:pic>
            <p:nvPicPr>
              <p:cNvPr id="24" name="图片 23" descr="PB03900038"/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9"/>
              <a:stretch>
                <a:fillRect/>
              </a:stretch>
            </p:blipFill>
            <p:spPr>
              <a:xfrm>
                <a:off x="9368" y="1344"/>
                <a:ext cx="693" cy="693"/>
              </a:xfrm>
              <a:prstGeom prst="rect">
                <a:avLst/>
              </a:prstGeom>
            </p:spPr>
          </p:pic>
          <p:pic>
            <p:nvPicPr>
              <p:cNvPr id="26" name="图片 25" descr="PB03900001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3"/>
              <a:stretch>
                <a:fillRect/>
              </a:stretch>
            </p:blipFill>
            <p:spPr>
              <a:xfrm>
                <a:off x="7981" y="1345"/>
                <a:ext cx="694" cy="692"/>
              </a:xfrm>
              <a:prstGeom prst="rect">
                <a:avLst/>
              </a:prstGeom>
            </p:spPr>
          </p:pic>
          <p:sp>
            <p:nvSpPr>
              <p:cNvPr id="28" name="圆角矩形 27"/>
              <p:cNvSpPr/>
              <p:nvPr>
                <p:custDataLst>
                  <p:tags r:id="rId12"/>
                </p:custDataLst>
              </p:nvPr>
            </p:nvSpPr>
            <p:spPr>
              <a:xfrm>
                <a:off x="7833" y="1166"/>
                <a:ext cx="2378" cy="99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7833" y="2158"/>
                <a:ext cx="2490" cy="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900"/>
                  <a:t>video</a:t>
                </a:r>
                <a:endParaRPr lang="en-US" altLang="zh-CN" sz="900"/>
              </a:p>
            </p:txBody>
          </p:sp>
        </p:grpSp>
        <p:cxnSp>
          <p:nvCxnSpPr>
            <p:cNvPr id="31" name="直接箭头连接符 30"/>
            <p:cNvCxnSpPr>
              <a:stCxn id="29" idx="2"/>
            </p:cNvCxnSpPr>
            <p:nvPr/>
          </p:nvCxnSpPr>
          <p:spPr>
            <a:xfrm flipH="1">
              <a:off x="8784" y="2346"/>
              <a:ext cx="1" cy="5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2" name="圆角矩形 31"/>
            <p:cNvSpPr/>
            <p:nvPr/>
          </p:nvSpPr>
          <p:spPr>
            <a:xfrm>
              <a:off x="6123" y="7544"/>
              <a:ext cx="5829" cy="1837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195" y="4204"/>
              <a:ext cx="1178" cy="832"/>
            </a:xfrm>
            <a:prstGeom prst="rect">
              <a:avLst/>
            </a:prstGeom>
          </p:spPr>
        </p:pic>
        <p:sp>
          <p:nvSpPr>
            <p:cNvPr id="35" name="圆角矩形 34"/>
            <p:cNvSpPr/>
            <p:nvPr/>
          </p:nvSpPr>
          <p:spPr>
            <a:xfrm>
              <a:off x="8031" y="4123"/>
              <a:ext cx="1504" cy="9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539" y="5115"/>
              <a:ext cx="2490" cy="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900"/>
                <a:t>LLM</a:t>
              </a:r>
              <a:endParaRPr lang="en-US" altLang="zh-CN" sz="900"/>
            </a:p>
          </p:txBody>
        </p:sp>
        <p:pic>
          <p:nvPicPr>
            <p:cNvPr id="37" name="图片 36" descr="PB03900001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7699" y="5556"/>
              <a:ext cx="694" cy="692"/>
            </a:xfrm>
            <a:prstGeom prst="rect">
              <a:avLst/>
            </a:prstGeom>
          </p:spPr>
        </p:pic>
        <p:pic>
          <p:nvPicPr>
            <p:cNvPr id="38" name="图片 37" descr="PB03900001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8393" y="5557"/>
              <a:ext cx="694" cy="692"/>
            </a:xfrm>
            <a:prstGeom prst="rect">
              <a:avLst/>
            </a:prstGeom>
          </p:spPr>
        </p:pic>
        <p:pic>
          <p:nvPicPr>
            <p:cNvPr id="39" name="图片 38" descr="PB03900001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9087" y="5556"/>
              <a:ext cx="694" cy="692"/>
            </a:xfrm>
            <a:prstGeom prst="rect">
              <a:avLst/>
            </a:prstGeom>
          </p:spPr>
        </p:pic>
        <p:pic>
          <p:nvPicPr>
            <p:cNvPr id="40" name="图片 39" descr="PB03900038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9">
              <a:alphaModFix amt="50000"/>
            </a:blip>
            <a:stretch>
              <a:fillRect/>
            </a:stretch>
          </p:blipFill>
          <p:spPr>
            <a:xfrm>
              <a:off x="6577" y="5556"/>
              <a:ext cx="693" cy="693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>
              <p:custDataLst>
                <p:tags r:id="rId18"/>
              </p:custDataLst>
            </p:nvPr>
          </p:nvSpPr>
          <p:spPr>
            <a:xfrm>
              <a:off x="7269" y="5679"/>
              <a:ext cx="430" cy="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900"/>
                <a:t>...</a:t>
              </a:r>
              <a:endParaRPr lang="en-US" altLang="zh-CN" sz="900"/>
            </a:p>
          </p:txBody>
        </p:sp>
        <p:sp>
          <p:nvSpPr>
            <p:cNvPr id="42" name="文本框 41"/>
            <p:cNvSpPr txBox="1"/>
            <p:nvPr>
              <p:custDataLst>
                <p:tags r:id="rId19"/>
              </p:custDataLst>
            </p:nvPr>
          </p:nvSpPr>
          <p:spPr>
            <a:xfrm>
              <a:off x="9818" y="5722"/>
              <a:ext cx="430" cy="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900"/>
                <a:t>...</a:t>
              </a:r>
              <a:endParaRPr lang="en-US" altLang="zh-CN" sz="900"/>
            </a:p>
          </p:txBody>
        </p:sp>
        <p:pic>
          <p:nvPicPr>
            <p:cNvPr id="43" name="图片 42" descr="PB03900038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9">
              <a:alphaModFix amt="50000"/>
            </a:blip>
            <a:stretch>
              <a:fillRect/>
            </a:stretch>
          </p:blipFill>
          <p:spPr>
            <a:xfrm>
              <a:off x="10210" y="5557"/>
              <a:ext cx="693" cy="693"/>
            </a:xfrm>
            <a:prstGeom prst="rect">
              <a:avLst/>
            </a:prstGeom>
          </p:spPr>
        </p:pic>
        <p:pic>
          <p:nvPicPr>
            <p:cNvPr id="44" name="图片 43" descr="PB03900038"/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6969" y="3044"/>
              <a:ext cx="693" cy="693"/>
            </a:xfrm>
            <a:prstGeom prst="rect">
              <a:avLst/>
            </a:prstGeom>
          </p:spPr>
        </p:pic>
        <p:pic>
          <p:nvPicPr>
            <p:cNvPr id="45" name="图片 44" descr="PB03900038"/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744" y="3046"/>
              <a:ext cx="693" cy="693"/>
            </a:xfrm>
            <a:prstGeom prst="rect">
              <a:avLst/>
            </a:prstGeom>
          </p:spPr>
        </p:pic>
        <p:pic>
          <p:nvPicPr>
            <p:cNvPr id="46" name="图片 45" descr="PB03900038"/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10438" y="3046"/>
              <a:ext cx="693" cy="693"/>
            </a:xfrm>
            <a:prstGeom prst="rect">
              <a:avLst/>
            </a:prstGeom>
          </p:spPr>
        </p:pic>
        <p:pic>
          <p:nvPicPr>
            <p:cNvPr id="47" name="图片 46" descr="PB03900038"/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6275" y="3044"/>
              <a:ext cx="693" cy="693"/>
            </a:xfrm>
            <a:prstGeom prst="rect">
              <a:avLst/>
            </a:prstGeom>
          </p:spPr>
        </p:pic>
        <p:cxnSp>
          <p:nvCxnSpPr>
            <p:cNvPr id="48" name="直接箭头连接符 47"/>
            <p:cNvCxnSpPr/>
            <p:nvPr/>
          </p:nvCxnSpPr>
          <p:spPr>
            <a:xfrm flipH="1">
              <a:off x="8782" y="3792"/>
              <a:ext cx="3" cy="2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>
              <a:off x="8740" y="5370"/>
              <a:ext cx="2" cy="16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9917" y="1526"/>
              <a:ext cx="1451" cy="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53" name="组合 52"/>
            <p:cNvGrpSpPr/>
            <p:nvPr/>
          </p:nvGrpSpPr>
          <p:grpSpPr>
            <a:xfrm>
              <a:off x="7772" y="2384"/>
              <a:ext cx="711" cy="324"/>
              <a:chOff x="7932" y="2417"/>
              <a:chExt cx="711" cy="324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7932" y="2440"/>
                <a:ext cx="711" cy="301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7932" y="2417"/>
                <a:ext cx="710" cy="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900"/>
                  <a:t>Test</a:t>
                </a:r>
                <a:endParaRPr lang="en-US" altLang="zh-CN" sz="900"/>
              </a:p>
            </p:txBody>
          </p:sp>
        </p:grpSp>
        <p:sp>
          <p:nvSpPr>
            <p:cNvPr id="55" name="圆角矩形 54"/>
            <p:cNvSpPr/>
            <p:nvPr/>
          </p:nvSpPr>
          <p:spPr>
            <a:xfrm>
              <a:off x="10289" y="1187"/>
              <a:ext cx="711" cy="30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0289" y="1164"/>
              <a:ext cx="686" cy="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900"/>
                <a:t>Train</a:t>
              </a:r>
              <a:endParaRPr lang="en-US" altLang="zh-CN" sz="900"/>
            </a:p>
          </p:txBody>
        </p:sp>
        <p:sp>
          <p:nvSpPr>
            <p:cNvPr id="57" name="圆角矩形 56"/>
            <p:cNvSpPr/>
            <p:nvPr>
              <p:custDataLst>
                <p:tags r:id="rId25"/>
              </p:custDataLst>
            </p:nvPr>
          </p:nvSpPr>
          <p:spPr>
            <a:xfrm>
              <a:off x="11368" y="1303"/>
              <a:ext cx="1162" cy="504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1368" y="1376"/>
              <a:ext cx="1298" cy="35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200"/>
                <a:t>label:0/1</a:t>
              </a:r>
              <a:endParaRPr lang="en-US" altLang="zh-CN" sz="1200"/>
            </a:p>
          </p:txBody>
        </p:sp>
        <p:cxnSp>
          <p:nvCxnSpPr>
            <p:cNvPr id="59" name="肘形连接符 58"/>
            <p:cNvCxnSpPr/>
            <p:nvPr/>
          </p:nvCxnSpPr>
          <p:spPr>
            <a:xfrm rot="5400000">
              <a:off x="9972" y="619"/>
              <a:ext cx="793" cy="3168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0" name="肘形连接符 59"/>
            <p:cNvCxnSpPr/>
            <p:nvPr/>
          </p:nvCxnSpPr>
          <p:spPr>
            <a:xfrm rot="5400000">
              <a:off x="7783" y="2859"/>
              <a:ext cx="5150" cy="3211"/>
            </a:xfrm>
            <a:prstGeom prst="bentConnector3">
              <a:avLst>
                <a:gd name="adj1" fmla="val 104009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2" name="圆角矩形 61"/>
            <p:cNvSpPr/>
            <p:nvPr/>
          </p:nvSpPr>
          <p:spPr>
            <a:xfrm>
              <a:off x="9972" y="2245"/>
              <a:ext cx="711" cy="30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886" y="2222"/>
              <a:ext cx="842" cy="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900"/>
                <a:t>label:1</a:t>
              </a:r>
              <a:endParaRPr lang="en-US" altLang="zh-CN" sz="900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12111" y="2707"/>
              <a:ext cx="711" cy="30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025" y="2684"/>
              <a:ext cx="796" cy="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900"/>
                <a:t>label:0</a:t>
              </a:r>
              <a:endParaRPr lang="en-US" altLang="zh-CN" sz="900"/>
            </a:p>
          </p:txBody>
        </p:sp>
        <p:sp>
          <p:nvSpPr>
            <p:cNvPr id="67" name="右大括号 66"/>
            <p:cNvSpPr/>
            <p:nvPr/>
          </p:nvSpPr>
          <p:spPr>
            <a:xfrm>
              <a:off x="11171" y="3057"/>
              <a:ext cx="180" cy="66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3" name="组合 72"/>
            <p:cNvGrpSpPr/>
            <p:nvPr/>
          </p:nvGrpSpPr>
          <p:grpSpPr>
            <a:xfrm>
              <a:off x="11368" y="3227"/>
              <a:ext cx="760" cy="270"/>
              <a:chOff x="11368" y="3227"/>
              <a:chExt cx="760" cy="270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11426" y="3289"/>
                <a:ext cx="630" cy="20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1368" y="3227"/>
                <a:ext cx="760" cy="23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800"/>
                  <a:t>label:1</a:t>
                </a:r>
                <a:endParaRPr lang="en-US" altLang="zh-CN" sz="800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>
              <a:off x="8393" y="6371"/>
              <a:ext cx="760" cy="270"/>
              <a:chOff x="11368" y="3227"/>
              <a:chExt cx="760" cy="270"/>
            </a:xfrm>
          </p:grpSpPr>
          <p:sp>
            <p:nvSpPr>
              <p:cNvPr id="75" name="圆角矩形 74"/>
              <p:cNvSpPr/>
              <p:nvPr/>
            </p:nvSpPr>
            <p:spPr>
              <a:xfrm>
                <a:off x="11426" y="3289"/>
                <a:ext cx="630" cy="20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11368" y="3227"/>
                <a:ext cx="760" cy="23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800"/>
                  <a:t>label:1</a:t>
                </a:r>
                <a:endParaRPr lang="en-US" altLang="zh-CN" sz="800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6550" y="6340"/>
              <a:ext cx="760" cy="270"/>
              <a:chOff x="11368" y="3227"/>
              <a:chExt cx="760" cy="270"/>
            </a:xfrm>
          </p:grpSpPr>
          <p:sp>
            <p:nvSpPr>
              <p:cNvPr id="78" name="圆角矩形 77"/>
              <p:cNvSpPr/>
              <p:nvPr/>
            </p:nvSpPr>
            <p:spPr>
              <a:xfrm>
                <a:off x="11426" y="3289"/>
                <a:ext cx="630" cy="20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11368" y="3227"/>
                <a:ext cx="760" cy="23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800"/>
                  <a:t>label:0</a:t>
                </a:r>
                <a:endParaRPr lang="en-US" altLang="zh-CN" sz="800"/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10215" y="6371"/>
              <a:ext cx="760" cy="270"/>
              <a:chOff x="11368" y="3227"/>
              <a:chExt cx="760" cy="270"/>
            </a:xfrm>
          </p:grpSpPr>
          <p:sp>
            <p:nvSpPr>
              <p:cNvPr id="81" name="圆角矩形 80"/>
              <p:cNvSpPr/>
              <p:nvPr/>
            </p:nvSpPr>
            <p:spPr>
              <a:xfrm>
                <a:off x="11426" y="3289"/>
                <a:ext cx="630" cy="20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11368" y="3227"/>
                <a:ext cx="760" cy="23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800"/>
                  <a:t>label:0</a:t>
                </a:r>
                <a:endParaRPr lang="en-US" altLang="zh-CN" sz="800"/>
              </a:p>
            </p:txBody>
          </p:sp>
        </p:grpSp>
        <p:sp>
          <p:nvSpPr>
            <p:cNvPr id="83" name="右大括号 82"/>
            <p:cNvSpPr/>
            <p:nvPr/>
          </p:nvSpPr>
          <p:spPr>
            <a:xfrm rot="5400000">
              <a:off x="10339" y="5770"/>
              <a:ext cx="148" cy="1053"/>
            </a:xfrm>
            <a:prstGeom prst="rightBrace">
              <a:avLst>
                <a:gd name="adj1" fmla="val 8333"/>
                <a:gd name="adj2" fmla="val 29107"/>
              </a:avLst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右大括号 83"/>
            <p:cNvSpPr/>
            <p:nvPr/>
          </p:nvSpPr>
          <p:spPr>
            <a:xfrm rot="16200000" flipH="1">
              <a:off x="7075" y="5760"/>
              <a:ext cx="120" cy="1053"/>
            </a:xfrm>
            <a:prstGeom prst="rightBrace">
              <a:avLst>
                <a:gd name="adj1" fmla="val 8333"/>
                <a:gd name="adj2" fmla="val 29107"/>
              </a:avLst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右大括号 84"/>
            <p:cNvSpPr/>
            <p:nvPr/>
          </p:nvSpPr>
          <p:spPr>
            <a:xfrm rot="5400000">
              <a:off x="8679" y="5300"/>
              <a:ext cx="120" cy="2013"/>
            </a:xfrm>
            <a:prstGeom prst="rightBrace">
              <a:avLst>
                <a:gd name="adj1" fmla="val 8333"/>
                <a:gd name="adj2" fmla="val 49453"/>
              </a:avLst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8393" y="6678"/>
              <a:ext cx="761" cy="324"/>
              <a:chOff x="7932" y="2417"/>
              <a:chExt cx="711" cy="324"/>
            </a:xfrm>
          </p:grpSpPr>
          <p:sp>
            <p:nvSpPr>
              <p:cNvPr id="87" name="圆角矩形 86"/>
              <p:cNvSpPr/>
              <p:nvPr/>
            </p:nvSpPr>
            <p:spPr>
              <a:xfrm>
                <a:off x="7932" y="2440"/>
                <a:ext cx="711" cy="301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7932" y="2417"/>
                <a:ext cx="710" cy="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900"/>
                  <a:t>Test</a:t>
                </a:r>
                <a:endParaRPr lang="en-US" altLang="zh-CN" sz="900"/>
              </a:p>
            </p:txBody>
          </p:sp>
        </p:grpSp>
        <p:sp>
          <p:nvSpPr>
            <p:cNvPr id="89" name="圆角矩形 88"/>
            <p:cNvSpPr/>
            <p:nvPr/>
          </p:nvSpPr>
          <p:spPr>
            <a:xfrm>
              <a:off x="6447" y="5477"/>
              <a:ext cx="4724" cy="156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91" name="肘形连接符 90"/>
            <p:cNvCxnSpPr>
              <a:stCxn id="89" idx="1"/>
              <a:endCxn id="12" idx="0"/>
            </p:cNvCxnSpPr>
            <p:nvPr/>
          </p:nvCxnSpPr>
          <p:spPr>
            <a:xfrm rot="10800000">
              <a:off x="3015" y="2777"/>
              <a:ext cx="3432" cy="3481"/>
            </a:xfrm>
            <a:prstGeom prst="bentConnector4">
              <a:avLst>
                <a:gd name="adj1" fmla="val 14044"/>
                <a:gd name="adj2" fmla="val 110773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2" name="肘形连接符 91"/>
            <p:cNvCxnSpPr>
              <a:endCxn id="32" idx="1"/>
            </p:cNvCxnSpPr>
            <p:nvPr/>
          </p:nvCxnSpPr>
          <p:spPr>
            <a:xfrm rot="10800000" flipV="1">
              <a:off x="6122" y="6873"/>
              <a:ext cx="2251" cy="1589"/>
            </a:xfrm>
            <a:prstGeom prst="bentConnector3">
              <a:avLst>
                <a:gd name="adj1" fmla="val 116659"/>
              </a:avLst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5094" y="7061"/>
              <a:ext cx="633" cy="3"/>
            </a:xfrm>
            <a:prstGeom prst="straightConnector1">
              <a:avLst/>
            </a:prstGeom>
            <a:ln>
              <a:solidFill>
                <a:srgbClr val="C3716E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6262" y="8511"/>
              <a:ext cx="5643" cy="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800" b="1"/>
                <a:t>Diagnostic Recommendations</a:t>
              </a:r>
              <a:r>
                <a:rPr lang="en-US" altLang="zh-CN" sz="800"/>
                <a:t> : you could diagnose using this part of vedio</a:t>
              </a:r>
              <a:endParaRPr lang="en-US" altLang="zh-CN" sz="800"/>
            </a:p>
            <a:p>
              <a:pPr algn="l"/>
              <a:r>
                <a:rPr lang="en-US" altLang="zh-CN" sz="800" b="1"/>
                <a:t>Classification</a:t>
              </a:r>
              <a:r>
                <a:rPr lang="en-US" altLang="zh-CN" sz="800"/>
                <a:t> : 0/1</a:t>
              </a:r>
              <a:endParaRPr lang="en-US" altLang="zh-CN" sz="800"/>
            </a:p>
          </p:txBody>
        </p:sp>
        <p:pic>
          <p:nvPicPr>
            <p:cNvPr id="95" name="图片 94" descr="PB03900001"/>
            <p:cNvPicPr>
              <a:picLocks noChangeAspect="1"/>
            </p:cNvPicPr>
            <p:nvPr>
              <p:custDataLst>
                <p:tags r:id="rId26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7539" y="7770"/>
              <a:ext cx="694" cy="692"/>
            </a:xfrm>
            <a:prstGeom prst="rect">
              <a:avLst/>
            </a:prstGeom>
          </p:spPr>
        </p:pic>
        <p:pic>
          <p:nvPicPr>
            <p:cNvPr id="96" name="图片 95" descr="PB03900001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8233" y="7771"/>
              <a:ext cx="694" cy="692"/>
            </a:xfrm>
            <a:prstGeom prst="rect">
              <a:avLst/>
            </a:prstGeom>
          </p:spPr>
        </p:pic>
        <p:pic>
          <p:nvPicPr>
            <p:cNvPr id="97" name="图片 96" descr="PB03900001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8927" y="7770"/>
              <a:ext cx="694" cy="692"/>
            </a:xfrm>
            <a:prstGeom prst="rect">
              <a:avLst/>
            </a:prstGeom>
          </p:spPr>
        </p:pic>
        <p:pic>
          <p:nvPicPr>
            <p:cNvPr id="98" name="图片 97" descr="PB03900038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9">
              <a:alphaModFix amt="50000"/>
            </a:blip>
            <a:stretch>
              <a:fillRect/>
            </a:stretch>
          </p:blipFill>
          <p:spPr>
            <a:xfrm>
              <a:off x="6417" y="7770"/>
              <a:ext cx="693" cy="693"/>
            </a:xfrm>
            <a:prstGeom prst="rect">
              <a:avLst/>
            </a:prstGeom>
          </p:spPr>
        </p:pic>
        <p:sp>
          <p:nvSpPr>
            <p:cNvPr id="99" name="文本框 98"/>
            <p:cNvSpPr txBox="1"/>
            <p:nvPr>
              <p:custDataLst>
                <p:tags r:id="rId30"/>
              </p:custDataLst>
            </p:nvPr>
          </p:nvSpPr>
          <p:spPr>
            <a:xfrm>
              <a:off x="7109" y="7893"/>
              <a:ext cx="430" cy="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900"/>
                <a:t>...</a:t>
              </a:r>
              <a:endParaRPr lang="en-US" altLang="zh-CN" sz="900"/>
            </a:p>
          </p:txBody>
        </p:sp>
        <p:sp>
          <p:nvSpPr>
            <p:cNvPr id="100" name="文本框 99"/>
            <p:cNvSpPr txBox="1"/>
            <p:nvPr>
              <p:custDataLst>
                <p:tags r:id="rId31"/>
              </p:custDataLst>
            </p:nvPr>
          </p:nvSpPr>
          <p:spPr>
            <a:xfrm>
              <a:off x="9658" y="7936"/>
              <a:ext cx="430" cy="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900"/>
                <a:t>...</a:t>
              </a:r>
              <a:endParaRPr lang="en-US" altLang="zh-CN" sz="900"/>
            </a:p>
          </p:txBody>
        </p:sp>
        <p:pic>
          <p:nvPicPr>
            <p:cNvPr id="101" name="图片 100" descr="PB03900038"/>
            <p:cNvPicPr>
              <a:picLocks noChangeAspect="1"/>
            </p:cNvPicPr>
            <p:nvPr>
              <p:custDataLst>
                <p:tags r:id="rId32"/>
              </p:custDataLst>
            </p:nvPr>
          </p:nvPicPr>
          <p:blipFill>
            <a:blip r:embed="rId9">
              <a:alphaModFix amt="50000"/>
            </a:blip>
            <a:stretch>
              <a:fillRect/>
            </a:stretch>
          </p:blipFill>
          <p:spPr>
            <a:xfrm>
              <a:off x="10050" y="7771"/>
              <a:ext cx="693" cy="6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自己总结</a:t>
            </a:r>
            <a:endParaRPr 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11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12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13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14.xml><?xml version="1.0" encoding="utf-8"?>
<p:tagLst xmlns:p="http://schemas.openxmlformats.org/presentationml/2006/main">
  <p:tag name="KSO_WM_DIAGRAM_VIRTUALLY_FRAME" val="{&quot;height&quot;:194.15,&quot;left&quot;:419.05,&quot;top&quot;:48.55,&quot;width&quot;:227.15}"/>
</p:tagLst>
</file>

<file path=ppt/tags/tag15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16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17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18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19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2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20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21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22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23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24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25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26.xml><?xml version="1.0" encoding="utf-8"?>
<p:tagLst xmlns:p="http://schemas.openxmlformats.org/presentationml/2006/main">
  <p:tag name="KSO_WM_DIAGRAM_VIRTUALLY_FRAME" val="{&quot;height&quot;:194.15,&quot;left&quot;:419.05,&quot;top&quot;:48.55,&quot;width&quot;:227.15}"/>
</p:tagLst>
</file>

<file path=ppt/tags/tag27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28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29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3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30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31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32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33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34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8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ags/tag9.xml><?xml version="1.0" encoding="utf-8"?>
<p:tagLst xmlns:p="http://schemas.openxmlformats.org/presentationml/2006/main">
  <p:tag name="KSO_WM_DIAGRAM_VIRTUALLY_FRAME" val="{&quot;height&quot;:194.15,&quot;left&quot;:327,&quot;top&quot;:48.55,&quot;width&quot;:319.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WPS 演示</Application>
  <PresentationFormat>宽屏</PresentationFormat>
  <Paragraphs>73</Paragraphs>
  <Slides>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Agency FB</vt:lpstr>
      <vt:lpstr>Wingdings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2774</cp:revision>
  <dcterms:created xsi:type="dcterms:W3CDTF">2022-05-20T05:18:00Z</dcterms:created>
  <dcterms:modified xsi:type="dcterms:W3CDTF">2024-11-26T13:07:43Z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B4E0230798E74D94B72B46E9C00066D1_12</vt:lpwstr>
  </property>
  <property fmtid="{D5CDD505-2E9C-101B-9397-08002B2CF9AE}" pid="3" name="KSOProductBuildVer">
    <vt:lpwstr>2052-12.1.0.18912</vt:lpwstr>
  </property>
</Properties>
</file>