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4" r:id="rId9"/>
    <p:sldId id="1360" r:id="rId10"/>
    <p:sldId id="1365" r:id="rId11"/>
    <p:sldId id="1358" r:id="rId12"/>
    <p:sldId id="1356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3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2024.10.17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687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下周计划&amp;基础补齐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40525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827179" y="24853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Matching Anything by Segmenting Anything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97199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解决原先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等具有太多针对视觉问题的先验知识（归纳偏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置），这样无法实现把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问题当做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问题来解决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05333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4535" y="5537200"/>
            <a:ext cx="1068514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，实现了预训练数据集大小对模型效果增益几乎无饱和的预期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5105" y="3982085"/>
            <a:ext cx="8361045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把图片打成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16*16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patch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在经过线性层后加入位置编码后加入一个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循环之后取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对应的输出作为分类预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测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32460" y="1000760"/>
            <a:ext cx="5574030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先把图打成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，然后为了保存图片的顺序加上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position embedding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之后通过线性层展平特征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同时加入一个可学习的类别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embedding--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b="1" i="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位置编码为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一起输入给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encoder</a:t>
            </a:r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en-US" altLang="zh-CN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层的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Transformer encoder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输入输出之后，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(class)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对应的输出在经过一个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激活的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之后输出结果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3144520"/>
            <a:ext cx="6525895" cy="3509010"/>
          </a:xfrm>
          <a:prstGeom prst="rect">
            <a:avLst/>
          </a:prstGeom>
        </p:spPr>
      </p:pic>
      <p:cxnSp>
        <p:nvCxnSpPr>
          <p:cNvPr id="10" name="肘形连接符 9"/>
          <p:cNvCxnSpPr/>
          <p:nvPr/>
        </p:nvCxnSpPr>
        <p:spPr>
          <a:xfrm flipV="1">
            <a:off x="3441700" y="3894455"/>
            <a:ext cx="2032000" cy="417830"/>
          </a:xfrm>
          <a:prstGeom prst="bentConnector3">
            <a:avLst>
              <a:gd name="adj1" fmla="val -140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99695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b="70171"/>
          <a:stretch>
            <a:fillRect/>
          </a:stretch>
        </p:blipFill>
        <p:spPr>
          <a:xfrm>
            <a:off x="1221740" y="1062990"/>
            <a:ext cx="9554845" cy="520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77945" y="164592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加上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，其他的每个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patch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在经过线性层后的内容加上位置编码作为输入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t="28556" b="48163"/>
          <a:stretch>
            <a:fillRect/>
          </a:stretch>
        </p:blipFill>
        <p:spPr>
          <a:xfrm>
            <a:off x="1221740" y="2188210"/>
            <a:ext cx="9554845" cy="406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7945" y="259461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的输入后执行多头注意力机制。并且隔层加上残差链接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3" t="48454" r="-3" b="28265"/>
          <a:stretch>
            <a:fillRect/>
          </a:stretch>
        </p:blipFill>
        <p:spPr>
          <a:xfrm>
            <a:off x="1414780" y="3199130"/>
            <a:ext cx="9554845" cy="406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004945" y="360553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layer norm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后经过一个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tanh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作激活的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MLP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之后作为本层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输出结果</a:t>
            </a:r>
            <a:endParaRPr lang="zh-CN" altLang="en-US" sz="160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rcRect l="3" t="71735" r="-3" b="4984"/>
          <a:stretch>
            <a:fillRect/>
          </a:stretch>
        </p:blipFill>
        <p:spPr>
          <a:xfrm>
            <a:off x="1414780" y="4210050"/>
            <a:ext cx="9554845" cy="4064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131945" y="4616450"/>
            <a:ext cx="4627880" cy="6451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ctr"/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循环经过</a:t>
            </a:r>
            <a:r>
              <a:rPr lang="en-US" altLang="zh-CN" sz="1600" i="0" dirty="0">
                <a:latin typeface="微软雅黑" panose="020B0503020204020204" charset="-122"/>
                <a:ea typeface="微软雅黑" panose="020B0503020204020204" charset="-122"/>
              </a:rPr>
              <a:t>L</a:t>
            </a:r>
            <a:r>
              <a:rPr lang="zh-CN" altLang="en-US" sz="1600" i="0" dirty="0">
                <a:latin typeface="微软雅黑" panose="020B0503020204020204" charset="-122"/>
                <a:ea typeface="微软雅黑" panose="020B0503020204020204" charset="-122"/>
              </a:rPr>
              <a:t>层之后，把第一个输出作为分类输出。也就是对应一开始输入的</a:t>
            </a:r>
            <a:r>
              <a:rPr lang="en-US" altLang="zh-CN" sz="1600" b="1" i="0" dirty="0">
                <a:latin typeface="微软雅黑" panose="020B0503020204020204" charset="-122"/>
                <a:ea typeface="微软雅黑" panose="020B0503020204020204" charset="-122"/>
              </a:rPr>
              <a:t>class</a:t>
            </a:r>
            <a:endParaRPr lang="en-US" altLang="zh-CN" sz="1600" b="1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肘形连接符 15"/>
          <p:cNvCxnSpPr/>
          <p:nvPr/>
        </p:nvCxnSpPr>
        <p:spPr>
          <a:xfrm rot="10800000">
            <a:off x="2437765" y="1571625"/>
            <a:ext cx="4958080" cy="3634740"/>
          </a:xfrm>
          <a:prstGeom prst="bentConnector3">
            <a:avLst>
              <a:gd name="adj1" fmla="val 13313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06195"/>
            <a:ext cx="1128014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预训练：</a:t>
            </a:r>
            <a:r>
              <a:rPr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ILSVRC-2012 ImageNet</a:t>
            </a:r>
            <a:r>
              <a:rPr 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JFT300M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进行预训练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硬件：TPUv3硬件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评估标准：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map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TPUv3-core-days(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在一个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TPUv3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核（两块芯片）的硬件配置下训练的天数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en-US" altLang="zh-CN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455295" y="193548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模型变体：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515" y="2442210"/>
            <a:ext cx="6235700" cy="12763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90" y="3994150"/>
            <a:ext cx="9144000" cy="2863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实验背景：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1860" y="1306195"/>
            <a:ext cx="11280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检测预训练集大小对模型效果的影响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80" y="1719580"/>
            <a:ext cx="4610100" cy="51498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393055" y="1851660"/>
            <a:ext cx="46615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卷积实现的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在较小数据集的预训练效果会比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要好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algn="just"/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但是在数据集增大的过程中，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会出现饱和甚至下降，而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ViT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没有出现饱和趋势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基础补齐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5435600" cy="511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学习吴恩达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重新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改一个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，凭着自己的理解修改的代码效果更差了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（上图是原效果，下图是修改后效果，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只修改架构不用去管下游工作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（是一个时间序列的预测工作））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下次汇报打算重新讲讲自己对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的理解，不能为了讲而讲，最近敲代码才感觉对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系列的模型稍有了解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1709</Words>
  <Application>WPS 演示</Application>
  <PresentationFormat>宽屏</PresentationFormat>
  <Paragraphs>144</Paragraphs>
  <Slides>10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2376</cp:revision>
  <dcterms:created xsi:type="dcterms:W3CDTF">2022-05-20T05:18:00Z</dcterms:created>
  <dcterms:modified xsi:type="dcterms:W3CDTF">2024-10-15T16:21:20Z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