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56" r:id="rId8"/>
    <p:sldId id="1369" r:id="rId9"/>
    <p:sldId id="1430" r:id="rId10"/>
    <p:sldId id="1432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6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2024.10.31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077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52602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中找了大模型的基础论文粗读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内容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78915"/>
            <a:ext cx="1125156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介绍了一些神经网络实现文本序列建模的方法，比如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LSTM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0515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邱锡鹏. 神经网络与深度学习. 机械工业出版社, 2020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Bengio Y, Ducharme R, Vincent P. A neural probabilistic language model[J]. Advances in neural information processing systems, 2000, 13.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2725420"/>
            <a:ext cx="11251565" cy="253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word embedding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思想来解决词预测问题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看了论文后参考了可视化网站和代码网站：https://lena-voita.github.io/nlp_course/word_embeddings.html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大致了解了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idea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，打算比完赛后敲敲代码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3329305"/>
            <a:ext cx="3138170" cy="14090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LLaMA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代码复现：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找一个合适的（比如就是医疗影像）大模型微调工作去复现，下周先把整个工作部署到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65735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继续读大模型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的论文推荐：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1860" y="2178050"/>
            <a:ext cx="957897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继续补充大模型和微调的基础论文，少看视频，多看论文和博客。不懂的多查，感觉看视频十分低效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60" y="2656840"/>
            <a:ext cx="3992245" cy="418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589</Words>
  <Application>WPS 演示</Application>
  <PresentationFormat>宽屏</PresentationFormat>
  <Paragraphs>86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2528</cp:revision>
  <dcterms:created xsi:type="dcterms:W3CDTF">2022-05-20T05:18:00Z</dcterms:created>
  <dcterms:modified xsi:type="dcterms:W3CDTF">2024-10-31T06:10:18Z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2052-12.1.0.18608</vt:lpwstr>
  </property>
</Properties>
</file>