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493" r:id="rId5"/>
    <p:sldId id="1610" r:id="rId6"/>
    <p:sldId id="1622" r:id="rId8"/>
    <p:sldId id="1612" r:id="rId9"/>
    <p:sldId id="1613" r:id="rId10"/>
    <p:sldId id="135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2025.2.8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355340" y="170751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方向调研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112770" y="17075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112770" y="302006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3423285" y="295465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方向调研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方向调研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271" y="74910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275" y="1170305"/>
            <a:ext cx="9265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鼻内腔垂体手术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VQA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（包括手术阶段、器官定位、手术器具等）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0" y="2446020"/>
            <a:ext cx="1108202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内窥镜llm-VQA"/>
          <p:cNvPicPr>
            <a:picLocks noChangeAspect="1"/>
          </p:cNvPicPr>
          <p:nvPr/>
        </p:nvPicPr>
        <p:blipFill>
          <a:blip r:embed="rId1"/>
          <a:srcRect l="3112" t="4805" r="3805" b="5573"/>
          <a:stretch>
            <a:fillRect/>
          </a:stretch>
        </p:blipFill>
        <p:spPr>
          <a:xfrm>
            <a:off x="389890" y="671195"/>
            <a:ext cx="11334750" cy="618426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方向调研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4271" y="74910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275" y="1170305"/>
            <a:ext cx="107721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目前领域调研，有且仅有两个工作，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MICCAI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。代码结构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十分相似（后面展开讨论）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3835" y="890905"/>
            <a:ext cx="1185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ctr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现有两个工作（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PitVQA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Surgical GPT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）的代码，相似度非常高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从结构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，能否作为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codebase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宽屏</PresentationFormat>
  <Paragraphs>45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Agency FB</vt:lpstr>
      <vt:lpstr>Times New Roman</vt:lpstr>
      <vt:lpstr>Wingdings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3038</cp:revision>
  <dcterms:created xsi:type="dcterms:W3CDTF">2022-05-20T05:18:00Z</dcterms:created>
  <dcterms:modified xsi:type="dcterms:W3CDTF">2025-02-10T04:30:12Z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0F8B03483A904E888094BF0F64C3EDE4_13</vt:lpwstr>
  </property>
  <property fmtid="{D5CDD505-2E9C-101B-9397-08002B2CF9AE}" pid="3" name="KSOProductBuildVer">
    <vt:lpwstr>2052-12.1.0.19770</vt:lpwstr>
  </property>
</Properties>
</file>