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2024.10.17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687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2676525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学习吴恩达卷积进阶课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，凭着自己的理解修改的代码效果更差了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（上图是原效果，下图是修改后效果，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只修改架构不用去管下游工作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（是一个时间序列的预测工作））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下次汇报打算重新讲讲自己对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的理解，不能为了讲而讲，最近敲代码才感觉对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系列的模型稍有了解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scores_ec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539750"/>
            <a:ext cx="8216265" cy="27393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宽屏</PresentationFormat>
  <Paragraphs>144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2378</cp:revision>
  <dcterms:created xsi:type="dcterms:W3CDTF">2022-05-20T05:18:00Z</dcterms:created>
  <dcterms:modified xsi:type="dcterms:W3CDTF">2024-10-15T16:27:49Z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