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540" r:id="rId6"/>
    <p:sldId id="1545" r:id="rId8"/>
    <p:sldId id="1493" r:id="rId9"/>
    <p:sldId id="1538" r:id="rId10"/>
    <p:sldId id="1541" r:id="rId11"/>
    <p:sldId id="135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4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2024.11.24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调研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989070" y="2415540"/>
            <a:ext cx="6484620" cy="299212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31490" y="256413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406140" y="15900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827179" y="25634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Vafaeezadeh M, Behnam H, Gifani P. Ultrasound Image Analysis with Vision Transformers[J]. Diagnostics, 2024, 14(5): 542.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517775"/>
            <a:ext cx="553974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这是一篇视觉模块处理医学超声图像的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survey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。在前列腺癌症的检测方面，目前是如下的工作在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年达到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sota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并且工作只有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classification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，具体内容一会接着介绍一下。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然后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年之前很多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其实针对的不是普通超声，而是微超声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85" y="1971675"/>
            <a:ext cx="5144770" cy="2182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50" y="4554220"/>
            <a:ext cx="5650865" cy="1770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Vafaeezadeh M, Behnam H, Gifani P. Ultrasound Image Analysis with Vision Transformers[J]. Diagnostics, 2024, 14(5): 542.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517775"/>
            <a:ext cx="553974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这是一篇使用了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模块处理医学超声图像的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survey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。在前列腺癌症的检测方面，目前是如下的工作在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年达到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sota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并且工作只有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classification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，具体内容一会接着介绍一下。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然后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年之前很多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其实针对的不是普通超声，而是微超声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85" y="1971675"/>
            <a:ext cx="5144770" cy="2182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50" y="4554220"/>
            <a:ext cx="5650865" cy="177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自己总结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6680" y="594360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上相关项目：通过关键词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“prostate cancer “ ”ultrasound”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155700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搜索出来的基本是微超声的项目，我搜了微超声和我们的任务不一致，所以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上的项目没有和我们的任务很相关的，那么也可以说现有的开源的任务和我们的相关的很少。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上公开的前列腺癌症超声数据集，搜索为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80" y="1011555"/>
            <a:ext cx="4425950" cy="13868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2934970"/>
            <a:ext cx="524129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自己总结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6680" y="594360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google scholar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上相关工作：通过关键词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“prostate cancer “ ”ultrasound”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155700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数据集公开的超声影像没有，大部分相关工作都是私有数据集，比较多出现的公开的是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公开可用的磁共振成像（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MRI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）数据集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010" y="1155700"/>
            <a:ext cx="4016375" cy="767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0" y="2315210"/>
            <a:ext cx="4091940" cy="1369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240" y="4278630"/>
            <a:ext cx="4267835" cy="538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宽屏</PresentationFormat>
  <Paragraphs>84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2708</cp:revision>
  <dcterms:created xsi:type="dcterms:W3CDTF">2022-05-20T05:18:00Z</dcterms:created>
  <dcterms:modified xsi:type="dcterms:W3CDTF">2024-11-24T16:00:10Z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