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540" r:id="rId6"/>
    <p:sldId id="1493" r:id="rId8"/>
    <p:sldId id="1538" r:id="rId9"/>
    <p:sldId id="1541" r:id="rId10"/>
    <p:sldId id="135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2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2024.11.24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调研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Sc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894205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自己总结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上相关项目：通过关键词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“prostate cancer “ ”ultrasound”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搜索出来的基本是微超声的项目，我搜了微超声和我们的任务不一致，所以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上的项目没有和我们的任务很相关的，那么也可以说现有的开源的任务和我们的相关的很少。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上公开的前列腺癌症超声数据集，搜索为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280" y="1011555"/>
            <a:ext cx="4425950" cy="13868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425" y="2934970"/>
            <a:ext cx="524129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自己总结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06680" y="594360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google scholar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上相关工作：通过关键词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“prostate cancer “ ”ultrasound”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155700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数据集公开的超声影像没有，大部分相关工作都是私有数据集，比较多出现的公开的是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公开可用的磁共振成像（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MRI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）数据集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endParaRPr lang="zh-CN" altLang="en-US" sz="16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010" y="1155700"/>
            <a:ext cx="4016375" cy="767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010" y="2315210"/>
            <a:ext cx="4091940" cy="13696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240" y="4278630"/>
            <a:ext cx="4267835" cy="538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宽屏</PresentationFormat>
  <Paragraphs>54</Paragraphs>
  <Slides>8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Agency FB</vt:lpstr>
      <vt:lpstr>Arial Unicode MS</vt:lpstr>
      <vt:lpstr>等线 Light</vt:lpstr>
      <vt:lpstr>等线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2706</cp:revision>
  <dcterms:created xsi:type="dcterms:W3CDTF">2022-05-20T05:18:00Z</dcterms:created>
  <dcterms:modified xsi:type="dcterms:W3CDTF">2024-11-24T13:16:25Z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