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456" r:id="rId8"/>
    <p:sldId id="1369" r:id="rId9"/>
    <p:sldId id="1430" r:id="rId10"/>
    <p:sldId id="1432" r:id="rId11"/>
    <p:sldId id="135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5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2024.10.31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0776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40525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252602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LLaMA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大致内容：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1125156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LLM-guide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里面大模型的综述中的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中找了大模型的基础论文粗读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000760"/>
            <a:ext cx="1125156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LLM-guide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里面大模型的综述中的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中找了大模型的基础论文粗读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LLaMA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下一周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代码复现：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找一个合适的（比如就是医疗影像）大模型微调工作去复现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657350"/>
            <a:ext cx="49568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继续读大模型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的论文推荐：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860" y="2178050"/>
            <a:ext cx="957897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继续补充大模型和微调的基础论文，少看视频，多看论文和博客。不懂的多查，感觉看视频十分低效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60" y="2656840"/>
            <a:ext cx="3992245" cy="4185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68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2525</cp:revision>
  <dcterms:created xsi:type="dcterms:W3CDTF">2022-05-20T05:18:00Z</dcterms:created>
  <dcterms:modified xsi:type="dcterms:W3CDTF">2024-10-31T04:38:45Z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2052-12.1.0.18608</vt:lpwstr>
  </property>
</Properties>
</file>