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007" r:id="rId5"/>
    <p:sldId id="1286" r:id="rId6"/>
    <p:sldId id="1495" r:id="rId8"/>
    <p:sldId id="1496" r:id="rId9"/>
    <p:sldId id="1493" r:id="rId10"/>
    <p:sldId id="1526" r:id="rId11"/>
    <p:sldId id="1525" r:id="rId12"/>
    <p:sldId id="1527" r:id="rId13"/>
    <p:sldId id="1430" r:id="rId14"/>
    <p:sldId id="1432" r:id="rId15"/>
    <p:sldId id="1356" r:id="rId16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9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2024.11.21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3.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</a:rPr>
              <a:t>In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tegrated image-based deep learning and language models for primary diabetes care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184975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1400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41401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" y="6453505"/>
            <a:ext cx="12229465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200" b="0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Song M, Wang J, Yu Z, et al. PneumoLLM: Harnessing the power of large language model for pneumoconiosis diagnosis[J]. Medical Image Analysis, 2024: 103248.</a:t>
            </a:r>
            <a:endParaRPr lang="en-US" altLang="zh-CN" sz="1200" b="0" i="0">
              <a:solidFill>
                <a:srgbClr val="33333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85" y="1457325"/>
            <a:ext cx="805815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实现一个对话式的糖尿病诊断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2358390"/>
            <a:ext cx="568896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尘肺病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6385" y="5920740"/>
            <a:ext cx="805815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04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287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下一周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4.</a:t>
            </a:r>
            <a:r>
              <a:rPr lang="zh-CN" altLang="en-US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计划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455295" y="1075690"/>
            <a:ext cx="495681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选好一个基础的医疗大模型部署：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grpSp>
        <p:nvGrpSpPr>
          <p:cNvPr id="15" name="组合 14"/>
          <p:cNvGrpSpPr/>
          <p:nvPr>
            <p:custDataLst>
              <p:tags r:id="rId2"/>
            </p:custDataLst>
          </p:nvPr>
        </p:nvGrpSpPr>
        <p:grpSpPr>
          <a:xfrm>
            <a:off x="3031524" y="2632369"/>
            <a:ext cx="7442200" cy="2992120"/>
            <a:chOff x="2742599" y="427033"/>
            <a:chExt cx="7442200" cy="2992120"/>
          </a:xfrm>
        </p:grpSpPr>
        <p:sp>
          <p:nvSpPr>
            <p:cNvPr id="16" name="文本框 15"/>
            <p:cNvSpPr txBox="1"/>
            <p:nvPr>
              <p:custDataLst>
                <p:tags r:id="rId3"/>
              </p:custDataLst>
            </p:nvPr>
          </p:nvSpPr>
          <p:spPr>
            <a:xfrm>
              <a:off x="2742599" y="1516376"/>
              <a:ext cx="795655" cy="583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3200" b="0" i="0" u="none" strike="noStrike" kern="1200" cap="none" spc="0" normalizeH="0" baseline="0" noProof="0" dirty="0">
                  <a:ln w="3175">
                    <a:solidFill>
                      <a:srgbClr val="383987"/>
                    </a:solidFill>
                  </a:ln>
                  <a:noFill/>
                  <a:effectLst/>
                  <a:uLnTx/>
                  <a:uFillTx/>
                  <a:latin typeface="Agency FB" panose="020B0503020202020204" pitchFamily="34" charset="0"/>
                  <a:ea typeface="微软雅黑" panose="020B0503020204020204" charset="-122"/>
                  <a:cs typeface="+mn-cs"/>
                  <a:sym typeface="+mn-ea"/>
                </a:rPr>
                <a:t>03</a:t>
              </a:r>
              <a:endPara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endParaRPr>
            </a:p>
          </p:txBody>
        </p:sp>
        <p:sp>
          <p:nvSpPr>
            <p:cNvPr id="17" name="文本框 16"/>
            <p:cNvSpPr txBox="1"/>
            <p:nvPr>
              <p:custDataLst>
                <p:tags r:id="rId4"/>
              </p:custDataLst>
            </p:nvPr>
          </p:nvSpPr>
          <p:spPr>
            <a:xfrm>
              <a:off x="3700179" y="427033"/>
              <a:ext cx="6484620" cy="2992120"/>
            </a:xfrm>
            <a:prstGeom prst="rect">
              <a:avLst/>
            </a:prstGeom>
            <a:noFill/>
          </p:spPr>
          <p:txBody>
            <a:bodyPr anchor="ctr"/>
            <a:lstStyle/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  <a:p>
              <a:pPr marL="0" marR="0" lvl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buClrTx/>
                <a:buSzTx/>
                <a:buFontTx/>
                <a:buNone/>
              </a:pPr>
              <a:endPara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3031490" y="2632075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02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3827179" y="469709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下周计划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7"/>
            </p:custDataLst>
          </p:nvPr>
        </p:nvSpPr>
        <p:spPr>
          <a:xfrm>
            <a:off x="3541395" y="2780030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PneumoLLM: Harnessing the power of large language model for pneumoconiosis diagnosis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8"/>
            </p:custDataLst>
          </p:nvPr>
        </p:nvSpPr>
        <p:spPr>
          <a:xfrm>
            <a:off x="3031524" y="4758667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04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9"/>
            </p:custDataLst>
          </p:nvPr>
        </p:nvSpPr>
        <p:spPr>
          <a:xfrm>
            <a:off x="3940209" y="3825870"/>
            <a:ext cx="746252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Integrated image-based deep learning and 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language models for primary diabetes care</a:t>
            </a: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>
            <p:custDataLst>
              <p:tags r:id="rId10"/>
            </p:custDataLst>
          </p:nvPr>
        </p:nvSpPr>
        <p:spPr>
          <a:xfrm>
            <a:off x="3406140" y="1589405"/>
            <a:ext cx="830453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1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基础论文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大致内容：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457325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LLM-guide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里面大模型的综述中的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reference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中继续找了大模型的基础论文粗读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前面几章基础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的内容我直接看了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guide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里面的简述，一篇文章对着一句话。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这周主要看一些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fine-tuning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内容。然后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的内容里面提到的一些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知识蒸馏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论文我也去看了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9700" y="2517775"/>
            <a:ext cx="5429250" cy="124841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455295" y="972185"/>
            <a:ext cx="11736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Schick T, Sch</a:t>
            </a:r>
            <a:r>
              <a:rPr lang="en-US" altLang="en-US" b="1" dirty="0">
                <a:latin typeface="微软雅黑" panose="020B0503020204020204" charset="-122"/>
                <a:ea typeface="微软雅黑" panose="020B0503020204020204" charset="-122"/>
              </a:rPr>
              <a:t>ü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tze H. Exploiting cloze questions for few shot text classification and natural language inference[J]. arXiv preprint arXiv:2001.07676, 2020.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86385" y="1894205"/>
            <a:ext cx="736917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PET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作为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prompt-tuning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的基础论文，将所有的分类任务转换为和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MLM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一致的完形填空，基于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Pattern-Verbalizer-Pair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PVP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）组件训练目标：提高得分：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en-US" altLang="zh-CN" sz="1600" baseline="-25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</a:t>
            </a: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baseline="-25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的目的。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可以尝试多种方法加入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PVP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组件把迁移学习统一设计为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NLP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问题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475" y="1894205"/>
            <a:ext cx="4454525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800" dirty="0">
                <a:effectLst/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基础大模型论文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1736705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Hinton G. Distilling the Knowledge in a Neural Network[J]. arXiv preprint arXiv:1503.02531, 2015.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0835" y="1538605"/>
            <a:ext cx="11251565" cy="14236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lvl="0" indent="457200"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提出知识蒸馏的想法：将大模型（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Teacher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）中蕴含的知识（或者是映射关系）教给小模型（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Student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）也是一种迁移学习。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Total loss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设计为软目标与硬目标所对应的交叉熵的加权平均（表示为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KD loss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CE loss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）。让学生网络受到教室网络的预测和真实答案的损失控制。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3"/>
          <a:srcRect r="19899"/>
          <a:stretch>
            <a:fillRect/>
          </a:stretch>
        </p:blipFill>
        <p:spPr>
          <a:xfrm>
            <a:off x="1420495" y="2056765"/>
            <a:ext cx="5869305" cy="28301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02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PneumoLLM: Harnessing the power of large language model for pneumoconiosis diagnosis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106466" y="6017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724535" y="1323340"/>
            <a:ext cx="2247900" cy="410845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l" fontAlgn="auto">
              <a:lnSpc>
                <a:spcPts val="2200"/>
              </a:lnSpc>
              <a:buClrTx/>
              <a:buSzTx/>
              <a:buNone/>
            </a:pPr>
            <a:endParaRPr lang="zh-CN" altLang="en-US" sz="16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indent="0" algn="ctr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PneumoLLM: Harnessing the power of large language model for pneumoconiosis diagnosis</a:t>
            </a:r>
            <a:endParaRPr lang="en-US" altLang="zh-CN" dirty="0">
              <a:effectLst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55295" y="97218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任务：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>
            <p:custDataLst>
              <p:tags r:id="rId3"/>
            </p:custDataLst>
          </p:nvPr>
        </p:nvSpPr>
        <p:spPr>
          <a:xfrm>
            <a:off x="455295" y="184975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动机：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455295" y="3140075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整体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思路：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55295" y="541401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贡献：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06680" y="6453505"/>
            <a:ext cx="12229465" cy="27559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200" b="0" i="0">
                <a:solidFill>
                  <a:srgbClr val="333333"/>
                </a:solidFill>
                <a:latin typeface="Arial" panose="020B0604020202020204"/>
                <a:ea typeface="Arial" panose="020B0604020202020204"/>
              </a:rPr>
              <a:t>Song M, Wang J, Yu Z, et al. PneumoLLM: Harnessing the power of large language model for pneumoconiosis diagnosis[J]. Medical Image Analysis, 2024: 103248.</a:t>
            </a:r>
            <a:endParaRPr lang="en-US" altLang="zh-CN" sz="1200" b="0" i="0">
              <a:solidFill>
                <a:srgbClr val="333333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385" y="1457325"/>
            <a:ext cx="805815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结合基础医疗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实现尘肺病的二分类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86385" y="2472055"/>
            <a:ext cx="5688965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尘肺病数据量少，临床数据不足。希望借用大模型的丰富基础知识缓解这个数据短缺问题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上下文多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生成根据原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生成诊断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2.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诊断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和原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在经过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Transformer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层中设置的原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到诊断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token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的信息发射模块后获取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的基础知识信息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3.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最后进行二分类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5985" y="1644650"/>
            <a:ext cx="6214745" cy="30435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86385" y="5920740"/>
            <a:ext cx="8058150" cy="4445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457200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设计了一个快捷提取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LLM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基础知识的方式，就是没开源</a:t>
            </a: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en-US" altLang="zh-CN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0" indent="457200">
              <a:buNone/>
            </a:pP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03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6555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Integrated image-based deep learning and 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language models for primary diabetes care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3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4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5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6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7.xml><?xml version="1.0" encoding="utf-8"?>
<p:tagLst xmlns:p="http://schemas.openxmlformats.org/presentationml/2006/main">
  <p:tag name="KSO_WM_DIAGRAM_VIRTUALLY_FRAME" val="{&quot;height&quot;:130.17354330708662,&quot;left&quot;:238.70267716535432,&quot;top&quot;:116.24960629921259,&quot;width&quot;:665.8}"/>
</p:tagLst>
</file>

<file path=ppt/tags/tag8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9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1873</Words>
  <Application>WPS 演示</Application>
  <PresentationFormat>宽屏</PresentationFormat>
  <Paragraphs>160</Paragraphs>
  <Slides>13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Agency FB</vt:lpstr>
      <vt:lpstr>Wingdings</vt:lpstr>
      <vt:lpstr>Arial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2681</cp:revision>
  <dcterms:created xsi:type="dcterms:W3CDTF">2022-05-20T05:18:00Z</dcterms:created>
  <dcterms:modified xsi:type="dcterms:W3CDTF">2024-11-21T05:57:40Z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B4E0230798E74D94B72B46E9C00066D1_12</vt:lpwstr>
  </property>
  <property fmtid="{D5CDD505-2E9C-101B-9397-08002B2CF9AE}" pid="3" name="KSOProductBuildVer">
    <vt:lpwstr>2052-12.1.0.18912</vt:lpwstr>
  </property>
</Properties>
</file>