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359" r:id="rId8"/>
    <p:sldId id="1364" r:id="rId9"/>
    <p:sldId id="1360" r:id="rId10"/>
    <p:sldId id="1365" r:id="rId11"/>
    <p:sldId id="1358" r:id="rId12"/>
    <p:sldId id="1356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3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2024.10.17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415834"/>
            <a:ext cx="7442200" cy="2992120"/>
            <a:chOff x="2742599" y="427033"/>
            <a:chExt cx="7442200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742599" y="49148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02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31490" y="129794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827179" y="376872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下周计划&amp;基础补齐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500120" y="1405255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3031524" y="3707742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03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3827179" y="2485385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Matching Anything by Segmenting Anything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385" y="2472055"/>
            <a:ext cx="97199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在处理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问题上要单独处理一个像素点的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o(n</a:t>
            </a:r>
            <a:r>
              <a:rPr lang="en-US" altLang="zh-CN" sz="16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太过复杂的问题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解决原先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CNN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等具有太多针对视觉问题的先验知识（归纳偏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置），这样无法实现把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问题当做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nlp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问题来解决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5295" y="205676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5295" y="348742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55295" y="505333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4535" y="5537200"/>
            <a:ext cx="106851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提出了把图片切分为等大小的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batch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直接应用到了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cv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任务里面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，实现了预训练数据集大小对模型效果增益几乎无饱和的预期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57325"/>
            <a:ext cx="688403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直接应用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到目标检测任务，把视觉当做自然语言处理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105" y="3982085"/>
            <a:ext cx="83610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把图片打成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16*16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patch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在经过线性层后加入位置编码后加入一个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经过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循环之后取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对应的输出作为分类预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测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2460" y="1000760"/>
            <a:ext cx="5574030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先把图打成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patch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，然后为了保存图片的顺序加上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position embedding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之后通过线性层展平特征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同时加入一个可学习的类别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embedding--</a:t>
            </a:r>
            <a:r>
              <a:rPr lang="zh-CN" altLang="en-US" sz="1600" b="1" i="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b="1" i="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位置编码为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一起输入给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encoder</a:t>
            </a:r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层的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Transformer encoder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输入输出之后，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(class)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对应的输出在经过一个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tanh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激活的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MLP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之后输出结果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" y="3144520"/>
            <a:ext cx="6525895" cy="3509010"/>
          </a:xfrm>
          <a:prstGeom prst="rect">
            <a:avLst/>
          </a:prstGeom>
        </p:spPr>
      </p:pic>
      <p:cxnSp>
        <p:nvCxnSpPr>
          <p:cNvPr id="10" name="肘形连接符 9"/>
          <p:cNvCxnSpPr/>
          <p:nvPr/>
        </p:nvCxnSpPr>
        <p:spPr>
          <a:xfrm flipV="1">
            <a:off x="3441700" y="3894455"/>
            <a:ext cx="2032000" cy="417830"/>
          </a:xfrm>
          <a:prstGeom prst="bentConnector3">
            <a:avLst>
              <a:gd name="adj1" fmla="val -14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99695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b="70171"/>
          <a:stretch>
            <a:fillRect/>
          </a:stretch>
        </p:blipFill>
        <p:spPr>
          <a:xfrm>
            <a:off x="1221740" y="1062990"/>
            <a:ext cx="9554845" cy="520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77945" y="164592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加上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，其他的每个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patch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在经过线性层后的内容加上位置编码作为输入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28556" b="48163"/>
          <a:stretch>
            <a:fillRect/>
          </a:stretch>
        </p:blipFill>
        <p:spPr>
          <a:xfrm>
            <a:off x="1221740" y="2188210"/>
            <a:ext cx="9554845" cy="406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77945" y="259461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layer norm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的输入后执行多头注意力机制。并且隔层加上残差链接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3" t="48454" r="-3" b="28265"/>
          <a:stretch>
            <a:fillRect/>
          </a:stretch>
        </p:blipFill>
        <p:spPr>
          <a:xfrm>
            <a:off x="1414780" y="3199130"/>
            <a:ext cx="9554845" cy="406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04945" y="360553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layer norm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后经过一个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tanh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作激活的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MLP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之后作为本层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输出结果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l="3" t="71735" r="-3" b="4984"/>
          <a:stretch>
            <a:fillRect/>
          </a:stretch>
        </p:blipFill>
        <p:spPr>
          <a:xfrm>
            <a:off x="1414780" y="4210050"/>
            <a:ext cx="9554845" cy="406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31945" y="461645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循环经过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层之后，把第一个输出作为分类输出。也就是对应一开始输入的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endParaRPr lang="en-US" altLang="zh-CN" sz="1600" b="1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/>
          <p:nvPr/>
        </p:nvCxnSpPr>
        <p:spPr>
          <a:xfrm rot="10800000">
            <a:off x="2437765" y="1571625"/>
            <a:ext cx="4958080" cy="3634740"/>
          </a:xfrm>
          <a:prstGeom prst="bentConnector3">
            <a:avLst>
              <a:gd name="adj1" fmla="val 1331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860" y="1306195"/>
            <a:ext cx="1128014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预训练：</a:t>
            </a:r>
            <a:r>
              <a:rPr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ILSVRC-2012 ImageNet</a:t>
            </a:r>
            <a:r>
              <a:rPr 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JFT300M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数据集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进行预训练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硬件：TPUv3硬件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评估标准：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TPUv3-core-days(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在一个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TPUv3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核（两块芯片）的硬件配置下训练的天数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实验背景：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55295" y="193548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模型变体：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15" y="2442210"/>
            <a:ext cx="6235700" cy="1276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90" y="3994150"/>
            <a:ext cx="9144000" cy="2863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实验背景：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860" y="1306195"/>
            <a:ext cx="1128014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检测预训练集大小对模型效果的影响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" y="1719580"/>
            <a:ext cx="4610100" cy="5149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93055" y="1851660"/>
            <a:ext cx="4661535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卷积实现的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在较小数据集的预训练效果会比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要好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但是在数据集增大的过程中，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会出现饱和甚至下降，而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没有出现饱和趋势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</a:rPr>
              <a:t>下周计划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</a:rPr>
              <a:t>基础补齐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深度学习：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9170" y="1513840"/>
            <a:ext cx="5435600" cy="5110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学习吴恩达卷积进阶课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重新</a:t>
            </a: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改一个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backbone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改成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detr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以保证对代码的理解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，凭着自己的理解修改的代码效果更差了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（上图是原效果，下图是修改后效果，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只修改架构不用去管下游工作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（是一个时间序列的预测工作））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下次汇报打算重新讲讲自己对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的理解，不能为了讲而讲，最近敲代码才感觉对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系列的模型稍有了解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8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1714</Words>
  <Application>WPS 演示</Application>
  <PresentationFormat>宽屏</PresentationFormat>
  <Paragraphs>144</Paragraphs>
  <Slides>10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2377</cp:revision>
  <dcterms:created xsi:type="dcterms:W3CDTF">2022-05-20T05:18:00Z</dcterms:created>
  <dcterms:modified xsi:type="dcterms:W3CDTF">2024-10-15T16:22:01Z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2052-12.1.0.18276</vt:lpwstr>
  </property>
</Properties>
</file>