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359" r:id="rId8"/>
    <p:sldId id="1360" r:id="rId9"/>
    <p:sldId id="1357" r:id="rId10"/>
    <p:sldId id="1358" r:id="rId11"/>
    <p:sldId id="1356" r:id="rId12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image" Target="../media/image3.png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tags" Target="../tags/tag1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hyperlink" Target="https://github.com/tj-messi/cv-computer-visual-tj/tree/main/4.cv%E4%B8%AD%E7%AD%89/%E6%B7%B1%E5%BA%A6%E5%AD%A6%E4%B9%A0--%E5%90%B4%E6%81%A9%E8%BE%BE/0%E7%BC%96%E7%A8%8Bdemo%E4%BD%9C%E4%B8%9A" TargetMode="Externa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2024.10.3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280275" cy="2992120"/>
            <a:chOff x="2904524" y="427033"/>
            <a:chExt cx="7280275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904524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54114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072799" y="332420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7"/>
            </p:custDataLst>
          </p:nvPr>
        </p:nvSpPr>
        <p:spPr>
          <a:xfrm>
            <a:off x="3334419" y="332422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8"/>
            </p:custDataLst>
          </p:nvPr>
        </p:nvSpPr>
        <p:spPr>
          <a:xfrm>
            <a:off x="3338229" y="147319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Resnet in Resnet: Generalizing Residual Architectures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3246154" y="239966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基础补齐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Resnet in Resnet: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Generalizing Residual Architectures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Resnet in Resnet: Generalizing Residual Architectures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79170" y="1513840"/>
            <a:ext cx="6306185" cy="4295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</a:rPr>
              <a:t>提出一种名为ResNet in ResNet（RiR）的深度双流架构，该架构能够泛化ResNets和标准卷积神经网络（CNNs）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</a:rPr>
              <a:t>，提升性能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zh-CN" altLang="en-US"/>
          </a:p>
          <a:p>
            <a:pPr indent="457200"/>
            <a:endParaRPr lang="zh-CN" altLang="en-US"/>
          </a:p>
          <a:p>
            <a:pPr marL="0" lv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当前ResNet中实现的连接导致每层特征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因为不同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级别的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混合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积累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，其实早期的网络训练对深层的已经作用不大。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深层的神经网络更有表现力，但是过于深层的网络会造成不需要信息的浪费，希望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将残差网络和标准卷积网络相结合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广义残差块：由残差流（r）和瞬态流（t）组成，其中残差流包含恒等快捷连接，类似于原始ResNet的结构，而瞬态流是一个标准卷积层。两个流之间通过额外的卷积滤波器进行信息传递。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RiR架构：通过将广义残差块集成到ResNet框架中，构建了一种新型的双流架构。该架构允许网络以可变的有效处理步骤学习残差，并在添加回残差流之前进行非线性处理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205676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rcRect b="17015"/>
          <a:stretch>
            <a:fillRect/>
          </a:stretch>
        </p:blipFill>
        <p:spPr>
          <a:xfrm>
            <a:off x="7551420" y="763905"/>
            <a:ext cx="4343400" cy="3230245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286385" y="348742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286385" y="556006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9170" y="6002655"/>
            <a:ext cx="1068514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 广义残差块不仅可以作为标准CNN层（通过学习将残差流置零）或单层ResNet块（通过学习将瞬态流置零），而且通过重复广义残差块，该架构具有学习两者之间任何内容的能力 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lvl="0" indent="0">
              <a:buNone/>
            </a:pP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 广义残差块可以通过一种称为ResNet Init的修改初始化方案简单实现，无需额外的参数或计算开销</a:t>
            </a:r>
            <a:endParaRPr lang="en-US" altLang="zh-CN" sz="16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541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模型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架构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Resnet in Resnet: Generalizing Residual Architectures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15340" y="1235075"/>
            <a:ext cx="5574030" cy="23069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相比与原先的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网络来说，增加的广义残差块里面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流和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流。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其中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流计算方式和普通的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相似，能够传递下来早期训练的信息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而瞬态流t增加了以非线性方式处理任意一个流的信息的能力，没有快捷连接，允许丢弃来自较早状态的信息。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/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9615" y="4930140"/>
            <a:ext cx="1911350" cy="14732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b="17015"/>
          <a:stretch>
            <a:fillRect/>
          </a:stretch>
        </p:blipFill>
        <p:spPr>
          <a:xfrm>
            <a:off x="7133590" y="763905"/>
            <a:ext cx="4343400" cy="3230245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2" idx="0"/>
          </p:cNvCxnSpPr>
          <p:nvPr/>
        </p:nvCxnSpPr>
        <p:spPr>
          <a:xfrm flipH="1" flipV="1">
            <a:off x="9298305" y="4057650"/>
            <a:ext cx="6985" cy="872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" y="3776345"/>
            <a:ext cx="4006850" cy="5397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15340" y="4930140"/>
            <a:ext cx="6951345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/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广义残差块既可以作为标准CNN层(通过学习残差流归零)，也可以作为单层ResNet块(通过学习瞬态流归零)。通过多次重复广义残差块，广义残差架构具有学习介于两者之间的任何东西的表达能力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1.Resnet in Resnet: Generalizing Residual Architectures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11860" y="13515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/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CIFAR-10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CIFAR-100</a:t>
            </a:r>
            <a:r>
              <a:rPr lang="zh-CN" altLang="en-US" sz="1600" b="0" i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数据集</a:t>
            </a:r>
            <a:endParaRPr lang="zh-CN" altLang="en-US" sz="1600" b="0" i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845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数据集：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1949450"/>
            <a:ext cx="4598035" cy="3772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0225" y="1949450"/>
            <a:ext cx="5273675" cy="3378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基础补齐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6306185" cy="4981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学习了吴恩达的深度学习课程，完成了对应的编程作业。用不同的结构（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logistic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、浅层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CNN...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）实现同一个任务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--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手势分类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（代码传在：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hlinkClick r:id="rId3" tooltip="" action="ppaction://hlinkfile"/>
              </a:rPr>
              <a:t>代码github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了解了一些非常经典的架构：比如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ResNet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LeNet-5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AlexNet.....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355" y="972185"/>
            <a:ext cx="4612005" cy="2461895"/>
          </a:xfrm>
          <a:prstGeom prst="rect">
            <a:avLst/>
          </a:prstGeom>
        </p:spPr>
      </p:pic>
      <p:pic>
        <p:nvPicPr>
          <p:cNvPr id="9" name="图片 8"/>
          <p:cNvPicPr/>
          <p:nvPr/>
        </p:nvPicPr>
        <p:blipFill>
          <a:blip r:embed="rId5"/>
          <a:srcRect l="650" t="5160" r="1061" b="13738"/>
          <a:stretch>
            <a:fillRect/>
          </a:stretch>
        </p:blipFill>
        <p:spPr>
          <a:xfrm>
            <a:off x="7316470" y="3866515"/>
            <a:ext cx="4705985" cy="24853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下周计划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深度学习：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6306185" cy="4981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学习cs231n中计算机视觉的目标检测部分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分析，学习经典模型（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detr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等）的代码，实现手势识别的任务。（和组内学长学姐讨论：不同的模型先实现最简单的任务保证理解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再扩大任务内容）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阅读并且汇报关于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attention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方面基础论文和进阶论文。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1371</Words>
  <Application>WPS 演示</Application>
  <PresentationFormat>宽屏</PresentationFormat>
  <Paragraphs>117</Paragraphs>
  <Slides>9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2306</cp:revision>
  <dcterms:created xsi:type="dcterms:W3CDTF">2022-05-20T05:18:00Z</dcterms:created>
  <dcterms:modified xsi:type="dcterms:W3CDTF">2024-10-02T17:13:58Z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2052-12.1.0.18276</vt:lpwstr>
  </property>
</Properties>
</file>