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456" r:id="rId8"/>
    <p:sldId id="1462" r:id="rId9"/>
    <p:sldId id="1463" r:id="rId10"/>
    <p:sldId id="1464" r:id="rId11"/>
    <p:sldId id="1369" r:id="rId12"/>
    <p:sldId id="1466" r:id="rId13"/>
    <p:sldId id="1467" r:id="rId14"/>
    <p:sldId id="1468" r:id="rId15"/>
    <p:sldId id="1469" r:id="rId16"/>
    <p:sldId id="1470" r:id="rId17"/>
    <p:sldId id="1471" r:id="rId18"/>
    <p:sldId id="1472" r:id="rId19"/>
    <p:sldId id="1473" r:id="rId20"/>
    <p:sldId id="1474" r:id="rId21"/>
    <p:sldId id="1430" r:id="rId22"/>
    <p:sldId id="1432" r:id="rId23"/>
    <p:sldId id="1356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4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2024.10.31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LLaMA: Open and Efficient Foundation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14007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269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680" y="6453505"/>
            <a:ext cx="11391265" cy="2755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sz="1200" b="0" i="0">
                <a:solidFill>
                  <a:srgbClr val="333333"/>
                </a:solidFill>
                <a:latin typeface="Arial" panose="020B0604020202020204"/>
                <a:ea typeface="Arial" panose="020B0604020202020204"/>
              </a:rPr>
              <a:t>Touvron H, Lavril T, Izacard G, et al. Llama: Open and efficient foundation language models[J]. arXiv preprint arXiv:2302.13971, 2023.</a:t>
            </a:r>
            <a:endParaRPr lang="en-US" altLang="zh-CN" sz="1200" b="0" i="0">
              <a:solidFill>
                <a:srgbClr val="33333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385" y="1457325"/>
            <a:ext cx="11904980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使用开放的公共数据，在一个相对较小（对标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GPT-3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）的规模下训练足够有效的大模型</a:t>
            </a:r>
            <a:endParaRPr 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使用公共数据，而不是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GPT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等使用的不公开的高质量数据集，降低模型的成本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在不同的推理预算下实现最佳性能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整体结合了今年提出的多个优化方法来进行训练：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使用预归一化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用 SwiGLU激活函数替代ReLU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旋转嵌入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改用AdamW优化器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5.  高效自回归注意力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减少了模型训练量，助力了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低碳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ai”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不使用私有的数据集，降低模型训练成本和兼容性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2.LLaMA: Open and Efficient Foundation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724535" y="890270"/>
            <a:ext cx="2831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数据内容：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6335" y="1397000"/>
            <a:ext cx="886460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sz="1600" b="0" i="0" dirty="0">
                <a:latin typeface="微软雅黑" panose="020B0503020204020204" charset="-122"/>
                <a:ea typeface="微软雅黑" panose="020B0503020204020204" charset="-122"/>
              </a:rPr>
              <a:t>LLaMA模型的预训练数据集由多个公开可用的来源组成，这些数据覆盖了广泛的领域。所有数据源均为开源，以确保数据透明性和兼容性</a:t>
            </a:r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1980565"/>
            <a:ext cx="48387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2.LLaMA: Open and Efficient Foundation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724535" y="890270"/>
            <a:ext cx="2831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激活函数优化：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6335" y="1397000"/>
            <a:ext cx="8864600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sz="1600" b="0" i="0" dirty="0">
                <a:latin typeface="微软雅黑" panose="020B0503020204020204" charset="-122"/>
                <a:ea typeface="微软雅黑" panose="020B0503020204020204" charset="-122"/>
              </a:rPr>
              <a:t>LLaMA采用 SwiGLU激活函数替代ReLU，以提升模型性能。这种激活函数在PaLM模型中首次提出，证明效果优越</a:t>
            </a:r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r>
              <a:rPr lang="zh-CN" sz="1600" b="0" i="0" dirty="0">
                <a:latin typeface="微软雅黑" panose="020B0503020204020204" charset="-122"/>
                <a:ea typeface="微软雅黑" panose="020B0503020204020204" charset="-122"/>
              </a:rPr>
              <a:t>SwiGLU 在执行计算时会对输入数据先通过一个 Swish 函数，然后再与另一个线性变换结果相乘。GLU 门控机制是用来控制哪些信息通过，哪些信息被屏蔽，从而提升模型的表现</a:t>
            </a:r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r>
              <a:rPr lang="zh-CN" sz="1600" b="0" i="0" dirty="0">
                <a:latin typeface="微软雅黑" panose="020B0503020204020204" charset="-122"/>
                <a:ea typeface="微软雅黑" panose="020B0503020204020204" charset="-122"/>
              </a:rPr>
              <a:t>解决了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的：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l"/>
            <a:r>
              <a:rPr lang="zh-CN" sz="1600" b="0" i="0" dirty="0">
                <a:latin typeface="微软雅黑" panose="020B0503020204020204" charset="-122"/>
                <a:ea typeface="微软雅黑" panose="020B0503020204020204" charset="-122"/>
              </a:rPr>
              <a:t>对于负值输入，ReLU直接输出0，这可能导致部分神经元“死亡”（即永远不会被激活）</a:t>
            </a:r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20" y="2162810"/>
            <a:ext cx="52451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2.LLaMA: Open and Efficient Foundation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724535" y="890270"/>
            <a:ext cx="2831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优化器优化：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6335" y="1397000"/>
            <a:ext cx="8864600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sz="1600" b="0" i="0" dirty="0">
                <a:latin typeface="微软雅黑" panose="020B0503020204020204" charset="-122"/>
                <a:ea typeface="微软雅黑" panose="020B0503020204020204" charset="-122"/>
              </a:rPr>
              <a:t>LLaMA使用 AdamW 优化器进行训练，并通过学习率余弦调度策略来控制训练过程中的学习率。此外，权重衰减和梯度剪裁也被用于确保训练的稳定性</a:t>
            </a:r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r>
              <a:rPr lang="zh-CN" sz="1600" b="0" i="0" dirty="0">
                <a:latin typeface="微软雅黑" panose="020B0503020204020204" charset="-122"/>
                <a:ea typeface="微软雅黑" panose="020B0503020204020204" charset="-122"/>
              </a:rPr>
              <a:t>AdamW能够更好地控制权重衰减，防止模型过拟合</a:t>
            </a:r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2056765"/>
            <a:ext cx="451485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2.LLaMA: Open and Efficient Foundation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724535" y="890270"/>
            <a:ext cx="2831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优化：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6335" y="1397000"/>
            <a:ext cx="886460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sz="1600" b="0" i="0" dirty="0">
                <a:latin typeface="微软雅黑" panose="020B0503020204020204" charset="-122"/>
                <a:ea typeface="微软雅黑" panose="020B0503020204020204" charset="-122"/>
              </a:rPr>
              <a:t>LLaMA去除了绝对位置嵌入，采用了RoPE旋转位置嵌入。这种方法更好地处理了位置编码问题，优化了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l"/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LLaMA对自回归多头注意力机制进行了高效实现，减少了内存占用和运行时间。通过不存储注意力权重，以及跳过被掩盖的key/query计算，节省了大量计算资源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，优化了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模型成效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2.LLaMA: Open and Efficient Foundation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724535" y="890270"/>
            <a:ext cx="2831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零样本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少样本：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1397000"/>
            <a:ext cx="4767580" cy="4091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130" y="2148205"/>
            <a:ext cx="7566025" cy="33407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2049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特定任务实验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2.LLaMA: Open and Efficient Foundation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530850" y="1017270"/>
            <a:ext cx="2831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闭卷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QA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35" y="1397000"/>
            <a:ext cx="4679950" cy="3776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15" y="1471930"/>
            <a:ext cx="5245735" cy="358838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851535" y="1017270"/>
            <a:ext cx="2831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阅读理解：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2049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特定任务实验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2.LLaMA: Open and Efficient Foundation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530850" y="1017270"/>
            <a:ext cx="2831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b="1" dirty="0">
                <a:latin typeface="微软雅黑" panose="020B0503020204020204" charset="-122"/>
                <a:ea typeface="微软雅黑" panose="020B0503020204020204" charset="-122"/>
              </a:rPr>
              <a:t>代码生成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851535" y="1017270"/>
            <a:ext cx="2831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数据推理：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35" y="1614805"/>
            <a:ext cx="3601720" cy="4458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170" y="1734185"/>
            <a:ext cx="4177030" cy="43262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2049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Tx/>
              <a:buSzTx/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特定任务实验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2.LLaMA: Open and Efficient Foundation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51535" y="1017270"/>
            <a:ext cx="28314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大规模多任务语言理解：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" y="1739900"/>
            <a:ext cx="5854700" cy="3378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370776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20" y="140525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370774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827179" y="252602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LLaMA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28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下一周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代码复现：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306195"/>
            <a:ext cx="11280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找一个合适的（比如就是医疗影像）大模型微调工作去复现，下周先把整个工作部署到服务器上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5295" y="1657350"/>
            <a:ext cx="49568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继续读大模型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的论文推荐：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860" y="2178050"/>
            <a:ext cx="7237095" cy="2553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继续补充大模型和微调的基础论文，少看视频，多看论文和博客。不懂的多查，感觉看视频十分低效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我有的问题是，既然做医学影像的大模型微调，那么是不是不用太关心零样本和少样本问题？上次观看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yiyang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学长的汇报里面老师提供的医院数据好像也是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多张（也可能是看错了），如果是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90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多张的话是不是我也需要关注一些少样本提示的模型，因为我看着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LLaMA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里面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64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也是少样本，或者说医疗影像领域不是很一样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320" y="2656840"/>
            <a:ext cx="3992245" cy="41859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大致内容：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1125156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LLM-guide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里面大模型的综述中的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中找了大模型的基础论文粗读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78915"/>
            <a:ext cx="1125156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介绍了一些神经网络实现文本序列建模的方法，比如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LSTM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0515600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邱锡鹏. 神经网络与深度学习. 机械工业出版社, 2020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Bengio Y, Ducharme R, Vincent P. A neural probabilistic language model[J]. Advances in neural information processing systems, 2000, 13.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385" y="2725420"/>
            <a:ext cx="11251565" cy="2534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word embedding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思想来解决词预测问题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看了论文后参考了可视化网站和代码网站：https://lena-voita.github.io/nlp_course/word_embeddings.html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大致了解了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idea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，打算比完赛后敲敲代码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3329305"/>
            <a:ext cx="3138170" cy="1409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765" y="1062990"/>
            <a:ext cx="1121664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Tomás Mikolov et al. “Distributed Representations of Words and Phrases and their Com_x0002_positionality”. In: NIPS. 2013.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Tomás Mikolov et al. “Efficient Estimation of Word Representations in Vector Space”. In:ICLR. 2013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Matthew E. Peters et al. “Deep Contextualized Word Representations”. In: NAACL-HLT.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2018.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680" y="2799715"/>
            <a:ext cx="1039304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45720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word2vec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就提出用前一个渐层神经网络学习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word embedding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之后预训练的语言模型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ELMo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word2vec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不同的就是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ELMo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可以根据下游任务进行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(Fine-Tuning)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，这个是相对比较早的微调工作，可以从他的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idea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入手了解微调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765" y="1062990"/>
            <a:ext cx="1121664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Ashish Vaswani et al. “Attention is All you Need”. In: NIPS. 2017.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Jacob Devlin et al. “BERT: Pre-training of Deep Bidirectional Transformers for Language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Understanding”. In: NAACL-HLT. 2019.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Alec Radford et al. “Improving language understanding by generative pre-training”. In: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OpenAI Blog (2018)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7990" y="2400935"/>
            <a:ext cx="103930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45720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之后基于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提出了全文建模的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BERT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，他只有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encoder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，比较适合进行自然语言理解任务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GPT-1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也是使用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，只有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decoder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，比较适合进行语言生成任务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765" y="1062990"/>
            <a:ext cx="112166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Jared Kaplan et al. “Scaling Laws for Neural Language Models”. In: arXiv preprint arXi 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v:2001.08361 (2020)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130" y="2011680"/>
            <a:ext cx="103930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45720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提出扩展法则，开始模型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》大模型，用一种比较数学的观点证明的神经网络的规模，训练量的大小和性能之间的关系。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为模型向大模型发展作了理论证明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980690"/>
            <a:ext cx="941705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LLaMA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3265</Words>
  <Application>WPS 演示</Application>
  <PresentationFormat>宽屏</PresentationFormat>
  <Paragraphs>268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TeXGyreTermesX-Regular-Identity-H</vt:lpstr>
      <vt:lpstr>TeXGyreTermesX-Italic-Identity-H</vt:lpstr>
      <vt:lpstr>Segoe Print</vt:lpstr>
      <vt:lpstr>Arial</vt:lpstr>
      <vt:lpstr>-apple-system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2547</cp:revision>
  <dcterms:created xsi:type="dcterms:W3CDTF">2022-05-20T05:18:00Z</dcterms:created>
  <dcterms:modified xsi:type="dcterms:W3CDTF">2024-10-31T07:58:21Z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2052-12.1.0.18608</vt:lpwstr>
  </property>
</Properties>
</file>