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334419" y="253745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54" y="17506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5435600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尝试改一个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，已经跟着一些手撕代码的视频接触了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实现了机器翻译过程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在下周的组会上汇报一些关于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本周打算国庆学习汇报的一篇论文Cal-DETR: Calibrated Detection Transformer。实在没有理解论文表达的校准检测的意思，打算先从普通模型的校准检测论文、代码入手加深理解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60" y="1054100"/>
            <a:ext cx="4453255" cy="3495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演示</Application>
  <PresentationFormat>宽屏</PresentationFormat>
  <Paragraphs>141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2368</cp:revision>
  <dcterms:created xsi:type="dcterms:W3CDTF">2022-05-20T05:18:00Z</dcterms:created>
  <dcterms:modified xsi:type="dcterms:W3CDTF">2024-10-10T03:33:31Z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