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525" r:id="rId8"/>
    <p:sldId id="1526" r:id="rId9"/>
    <p:sldId id="1532" r:id="rId10"/>
    <p:sldId id="1533" r:id="rId11"/>
    <p:sldId id="1534" r:id="rId12"/>
    <p:sldId id="1493" r:id="rId13"/>
    <p:sldId id="1498" r:id="rId14"/>
    <p:sldId id="135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8.xml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tags" Target="../tags/tag21.xml"/><Relationship Id="rId4" Type="http://schemas.openxmlformats.org/officeDocument/2006/relationships/image" Target="../media/image8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谈话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大数据比赛</a:t>
            </a:r>
            <a:endParaRPr lang="zh-CN" altLang="en-US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0" y="539750"/>
            <a:ext cx="2432050" cy="3701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539750"/>
            <a:ext cx="4548505" cy="52717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大数据比赛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903470" y="4148455"/>
            <a:ext cx="611187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是一个比较偏向实用的比赛，赛题内容有目标检测，异常检测，自然语言处理等题目。就当做锻炼参加一下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655" y="539750"/>
            <a:ext cx="237426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和对应的论文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924334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大数据比赛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和对应的论文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Song M, Wang J, Yu Z, et al. PneumoLLM: Harnessing the power of large language model for pneumoconiosis diagnosis[J]. Medical Image Analysis, 2024: 103248.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553210"/>
            <a:ext cx="6209665" cy="30467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443345" y="1644650"/>
            <a:ext cx="543179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这是一个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解决尘肺病问题，在论文的一开始就提出了这个病例的数据稀缺问题：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710" y="2546350"/>
            <a:ext cx="3637280" cy="4311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Song M, Wang J, Yu Z, et al. PneumoLLM: Harnessing the power of large language model for pneumoconiosis diagnosis[J]. Medical Image Analysis, 2024: 103248.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73050" y="1734185"/>
            <a:ext cx="895032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然后顺带的提出了解决这个数据匮乏的关键，利用大模型的丰富基础知识，配合微调实现有限数据集的医学影像诊断：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然后就设计一个微调的方案：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945" y="1271905"/>
            <a:ext cx="1770380" cy="2470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0" y="3451225"/>
            <a:ext cx="6209665" cy="304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Song M, Wang J, Yu Z, et al. PneumoLLM: Harnessing the power of large language model for pneumoconiosis diagnosis[J]. Medical Image Analysis, 2024: 103248.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73050" y="1734185"/>
            <a:ext cx="895032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设计的实验包括以下几个部分：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和单纯视觉模块（没有结合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的基础知识）、未经过微调的医学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llm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829560"/>
            <a:ext cx="751205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Li J, Guan Z, Wang J, et al. Integrated image-based deep learning and language models for primary diabetes care[J]. Nature medicine, 2024: 1-11.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73050" y="1734185"/>
            <a:ext cx="895032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这个就是比较考虑地区性的糖尿病大模型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05" y="1644650"/>
            <a:ext cx="5709920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：方法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73050" y="1183640"/>
            <a:ext cx="502983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进行多模态融合的方法创新比较偏向医学方面，融合什么数据这个创新点可能是医生提出的？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2009775"/>
            <a:ext cx="4578985" cy="283908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080125" y="1229360"/>
            <a:ext cx="502983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整理好数据，清洗好数据也是一大贡献。很多开源的数据集没有清洗整理过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900" y="2206625"/>
            <a:ext cx="676910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基础idea和对应的论文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1130" y="631190"/>
            <a:ext cx="114363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：方法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73050" y="1183640"/>
            <a:ext cx="502983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做简单的二分类的实验设计就简单一点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080125" y="1229360"/>
            <a:ext cx="502983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1689735"/>
            <a:ext cx="5477510" cy="286131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777990" y="1189990"/>
            <a:ext cx="502983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做诊断分析对话的话还需要和医学专家的诊断对比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915" y="1748155"/>
            <a:ext cx="5233670" cy="2774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>宽屏</PresentationFormat>
  <Paragraphs>86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2681</cp:revision>
  <dcterms:created xsi:type="dcterms:W3CDTF">2022-05-20T05:18:00Z</dcterms:created>
  <dcterms:modified xsi:type="dcterms:W3CDTF">2024-11-20T02:05:09Z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