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57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072799" y="332420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334419" y="33242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500154" y="17506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Cal-DETR: Calibrated Detection Transformer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246154" y="23996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630618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8638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86385" y="556006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6002655"/>
            <a:ext cx="10685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5" y="601980"/>
            <a:ext cx="6094095" cy="327660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9173845" y="1109980"/>
            <a:ext cx="1587500" cy="673100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515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949450"/>
            <a:ext cx="4598035" cy="377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1949450"/>
            <a:ext cx="527367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4981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尝试改一个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在下周的组会上汇报一些关于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演示</Application>
  <PresentationFormat>宽屏</PresentationFormat>
  <Paragraphs>115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2336</cp:revision>
  <dcterms:created xsi:type="dcterms:W3CDTF">2022-05-20T05:18:00Z</dcterms:created>
  <dcterms:modified xsi:type="dcterms:W3CDTF">2024-10-10T02:25:38Z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