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95" r:id="rId8"/>
    <p:sldId id="1496" r:id="rId9"/>
    <p:sldId id="1497" r:id="rId10"/>
    <p:sldId id="1493" r:id="rId11"/>
    <p:sldId id="1494" r:id="rId12"/>
    <p:sldId id="1478" r:id="rId13"/>
    <p:sldId id="1498" r:id="rId14"/>
    <p:sldId id="1369" r:id="rId15"/>
    <p:sldId id="1499" r:id="rId16"/>
    <p:sldId id="1500" r:id="rId17"/>
    <p:sldId id="1501" r:id="rId18"/>
    <p:sldId id="1502" r:id="rId19"/>
    <p:sldId id="1430" r:id="rId20"/>
    <p:sldId id="1432" r:id="rId21"/>
    <p:sldId id="1491" r:id="rId22"/>
    <p:sldId id="1356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37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2024.11.21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5573395"/>
            <a:ext cx="6826250" cy="685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4811395"/>
            <a:ext cx="6597650" cy="76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545590"/>
            <a:ext cx="5511800" cy="173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据依赖性准则，将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LLM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中互相依赖的神经元划分为一组。依赖性准则为：若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的唯一前驱，则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的唯一后继，则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（有点像哈斯图的极大值的定义）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具体操作中，需要分别将网络中每个神经元作为初始节点，依赖关系沿方向传导，传导过程中遍历的神经元为一组，一组需同时剪枝。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用两条计算组重要性的路径：权重向量级别和单个参数级别来评估整个组别的重要性：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组别重要性：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单个重要性：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5295" y="972185"/>
            <a:ext cx="1051560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分组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85" y="1156970"/>
            <a:ext cx="6236335" cy="24225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5295" y="3429000"/>
            <a:ext cx="1051560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重要性评估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86410" y="6259195"/>
            <a:ext cx="1051560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第三步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LoRA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45605" y="2204720"/>
            <a:ext cx="5511800" cy="173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32410" y="1119505"/>
            <a:ext cx="311721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剪枝在20%时效果保留在90%左右，LoRA微调之后保留了原模型95%的效果。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不过在剪枝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50%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之后效果下降太严重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（可以考虑优化它的剪枝方法？它的剪枝方法可以在保证效果的前提下把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2.7B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参数的模型剪枝到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参数）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45" y="4003040"/>
            <a:ext cx="8610600" cy="271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670" y="956310"/>
            <a:ext cx="8609330" cy="2748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Computational Bottlenecks of Training Small-scale Large Language Models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基于小规模大模型（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）在成本和效率层面的优势为出发点，通过考察各种超参数和配置（包括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类型、批量大小、模型大小、通信协议、注意力类型和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数量）对训练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（最多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亿参数）的计算瓶颈进行了探索。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先是证明了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FlashAttention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对于参数在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以下的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更有成本效益（更好）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2171065"/>
            <a:ext cx="67246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昂贵的硬件，如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H100-80GB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A100-80GB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，不一定对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训练具有成本效益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1895475"/>
            <a:ext cx="96583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DDP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最佳的分布式训练方案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734185"/>
            <a:ext cx="942975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最大化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内存利用率对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训练并不一定是成本最优的选择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1814195"/>
            <a:ext cx="9721850" cy="3511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5295" y="1657350"/>
            <a:ext cx="4956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继续读大模型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的论文推荐：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2178050"/>
            <a:ext cx="8903970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继续补充大模型和微调的基础论文，少看视频，多看论文和博客。不懂的多查，感觉看视频十分低效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1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现阶段的疑惑是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在和学长们的讨论后，对基础的补齐思路大致如下：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理论知识：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前置的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DL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2.LLM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模型微调，剪枝，模型量化（目前我正在主要学习的）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4.SLM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VLM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just"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动手实践：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前置知识的实践（已经跟着一些比如李沐老师的动手深度学习等敲过一些）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自己实践一次模型的微调对齐（目前正在尝试的）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尝试自己把一个原有模型迁移到其他任务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实践一次模型量化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889635"/>
            <a:ext cx="890397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动手实践方面，我主要请教的是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zls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学长，可以学习他部署的文生图模型然后进行微调的步骤。我也部署一个相似参数量的模型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（学长的模型花费内存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50G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左右，显存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24G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跑起来没有问题）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或者是这个：这个是我找的一个医疗影像的大模型项目，他有一些自带的数据集和公开的数据集，然后提供了几个微调的实例，我已经部署好了，等着下周去尝试一个微调，调的最好的模型作者说已经商用了就没开放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https://github.com/WangRongsheng/XrayGLM/tree/main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3044190"/>
            <a:ext cx="5784215" cy="3710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29075"/>
            <a:ext cx="5321935" cy="1846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162051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03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24599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47586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19170" y="245618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4758667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04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357695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3646170" y="158940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大致内容：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中继续找了大模型的基础论文粗读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前面几章基础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的内容我直接看了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里面的简述，一篇文章对着一句话。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这周主要看一些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fine-tuning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内容。然后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的内容里面提到的一些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知识蒸馏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论文我也去看了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2517775"/>
            <a:ext cx="5429250" cy="1248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Schick T, Sch</a:t>
            </a:r>
            <a:r>
              <a:rPr lang="en-US" altLang="en-US" b="1" dirty="0">
                <a:latin typeface="微软雅黑" panose="020B0503020204020204" charset="-122"/>
                <a:ea typeface="微软雅黑" panose="020B0503020204020204" charset="-122"/>
              </a:rPr>
              <a:t>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tze H. Exploiting cloze questions for few shot text classification and natural language inference[J]. arXiv preprint arXiv:2001.07676, 2020.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894205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的基础论文，将所有的分类任务转换为和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一致的完形填空，基于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Pattern-Verbalizer-Pair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PVP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）组件训练目标：提高得分：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6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75" y="1894205"/>
            <a:ext cx="445452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Hinton G. Distilling the Knowledge in a Neural Network[J]. arXiv preprint arXiv:1503.02531, 2015.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242697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提出知识蒸馏的想法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Malach E, Yehudai G, Shalev-Schwartz S, et al. Proving the lottery ticket hypothesis: Pruning is all you need[C]//International Conference on Machine Learning. PMLR, 2020: 6682-6691.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060" y="1894205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证明了结构化剪枝的效果，提出了两种剪枝的方法：权重剪枝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根据重要性剪出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最重要的子网络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。这样会出现一个问题就是神经网络会不完全，如下图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。第二层某个神经元会和下一层没有链接。第二种方法：子网络剪枝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这样就剪出一个完整的相对重要的网络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55" y="3453130"/>
            <a:ext cx="7310755" cy="2983865"/>
          </a:xfrm>
          <a:prstGeom prst="rect">
            <a:avLst/>
          </a:prstGeom>
        </p:spPr>
      </p:pic>
      <p:sp>
        <p:nvSpPr>
          <p:cNvPr id="6" name="图文框 5"/>
          <p:cNvSpPr/>
          <p:nvPr/>
        </p:nvSpPr>
        <p:spPr>
          <a:xfrm>
            <a:off x="5384165" y="4041775"/>
            <a:ext cx="396875" cy="50482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 flipH="1">
            <a:off x="5582920" y="2429510"/>
            <a:ext cx="544195" cy="1612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14007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269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680" y="6453505"/>
            <a:ext cx="12229465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200" b="0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Ma X, Fang G, Wang X. Llm-pruner: On the structural pruning of large language models[J]. Advances in neural information processing systems, 2023, 36: 21702-21720..</a:t>
            </a:r>
            <a:endParaRPr lang="en-US" altLang="zh-CN" sz="1200" b="0" i="0">
              <a:solidFill>
                <a:srgbClr val="33333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385" y="1457325"/>
            <a:ext cx="805815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结构化剪枝，快速自动化的减少模型参数量，降低成本</a:t>
            </a:r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即使是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LLaMA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5.2B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）的模型执行推理和微调的成本都无法让普通用户接受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非结构化得到推理比较要求专门的硬件或者软件支持加速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根据依赖性分组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根据损失评估重要性剪枝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最后再执行一些微调保证模型能力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降低参数量，加速推理和微调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降低训练需要的显存大小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执行自动的结构化剪枝，快速方便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046095"/>
            <a:ext cx="6236335" cy="2422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WPS 演示</Application>
  <PresentationFormat>宽屏</PresentationFormat>
  <Paragraphs>221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Agency FB</vt:lpstr>
      <vt:lpstr>Wingdings</vt:lpstr>
      <vt:lpstr>Arial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2659</cp:revision>
  <dcterms:created xsi:type="dcterms:W3CDTF">2022-05-20T05:18:00Z</dcterms:created>
  <dcterms:modified xsi:type="dcterms:W3CDTF">2024-11-18T15:44:41Z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