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1047" r:id="rId4"/>
    <p:sldId id="1007" r:id="rId5"/>
    <p:sldId id="1567" r:id="rId6"/>
    <p:sldId id="1568" r:id="rId8"/>
    <p:sldId id="1569" r:id="rId9"/>
    <p:sldId id="1545" r:id="rId10"/>
    <p:sldId id="1570" r:id="rId11"/>
    <p:sldId id="1571" r:id="rId12"/>
    <p:sldId id="1572" r:id="rId13"/>
    <p:sldId id="1573" r:id="rId14"/>
    <p:sldId id="1574" r:id="rId15"/>
    <p:sldId id="1493" r:id="rId16"/>
    <p:sldId id="1547" r:id="rId17"/>
    <p:sldId id="1356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ang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FDD"/>
    <a:srgbClr val="CFD8E2"/>
    <a:srgbClr val="B268FF"/>
    <a:srgbClr val="D0E0E3"/>
    <a:srgbClr val="F4E0D4"/>
    <a:srgbClr val="EAF2EA"/>
    <a:srgbClr val="F3F3F6"/>
    <a:srgbClr val="FF5353"/>
    <a:srgbClr val="87A6AD"/>
    <a:srgbClr val="8EB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078" autoAdjust="0"/>
  </p:normalViewPr>
  <p:slideViewPr>
    <p:cSldViewPr snapToGrid="0">
      <p:cViewPr varScale="1">
        <p:scale>
          <a:sx n="89" d="100"/>
          <a:sy n="89" d="100"/>
        </p:scale>
        <p:origin x="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26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46ED-B8E7-4A2E-94FC-BB8B5D42EE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3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45280" y="4092257"/>
            <a:ext cx="3308361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2024.11.24</a:t>
            </a:r>
            <a:endParaRPr lang="en-US" altLang="zh-CN" sz="28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765" y="4091940"/>
            <a:ext cx="2964180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人：朱俊泽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994" y="1565414"/>
            <a:ext cx="72610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调研</a:t>
            </a:r>
            <a:endParaRPr kumimoji="0" lang="zh-CN" altLang="en-US" sz="720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52" y="330730"/>
            <a:ext cx="979719" cy="9797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173670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Basu S, Gupta M, Madan C, et al. FocusMAE: Gallbladder Cancer Detection from Ultrasound Videos with Focused Masked Autoencoders[C]//Proceedings of the IEEE/CVF Conference on Computer Vision and Pattern Recognition. 2024: 11715-11725.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5285" y="2310130"/>
            <a:ext cx="9983470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360" y="2366010"/>
            <a:ext cx="7246620" cy="27578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045" y="2517775"/>
            <a:ext cx="43942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这篇也是一篇引用了第一篇论文的工作，然后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开源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了，基于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MAE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思想自监督实现的胆囊癌超声二分类。是第一个处理视频超声数据的胆囊炎诊断任务。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/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个人想法是是否有望从这个工作迁移过来。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/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其中提出的一个贡献和我们遇到的问题有相似之处：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50" y="5043170"/>
            <a:ext cx="4137025" cy="9855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173670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Basu S, Gupta M, Madan C, et al. FocusMAE: Gallbladder Cancer Detection from Ultrasound Videos with Focused Masked Autoencoders[C]//Proceedings of the IEEE/CVF Conference on Computer Vision and Pattern Recognition. 2024: 11715-11725.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5285" y="2310130"/>
            <a:ext cx="9983470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045" y="2517775"/>
            <a:ext cx="439420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首先在掩码的采样方面，本文提出了一个：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聚焦掩蔽思想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--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基于先验知识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系统性地调整掩码概率，优先在高信息区域采样掩码。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/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先验知识：使用数据集中提供的恶性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ROI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框来指定目标位置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/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920" y="2310130"/>
            <a:ext cx="5855970" cy="4084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5" y="4130675"/>
            <a:ext cx="5016500" cy="596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173670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Basu S, Gupta M, Madan C, et al. FocusMAE: Gallbladder Cancer Detection from Ultrasound Videos with Focused Masked Autoencoders[C]//Proceedings of the IEEE/CVF Conference on Computer Vision and Pattern Recognition. 2024: 11715-11725.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5285" y="2310130"/>
            <a:ext cx="9983470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360" y="2366010"/>
            <a:ext cx="7246620" cy="27578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045" y="2517775"/>
            <a:ext cx="43942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输入的图片在经过这个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聚焦掩蔽思想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的之后通过这个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FocusMAE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masked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概率修改组件，将重要区域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masked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/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/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/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/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/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/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/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/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执行多头注意力机制后计算得到的概率，如果一点在先验知识提议的区域内，那么增加这个点被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masked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的概率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/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/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剩下的和前面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MAE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相似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/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99530" y="2539365"/>
            <a:ext cx="2977515" cy="1355725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肘形连接符 8"/>
          <p:cNvCxnSpPr>
            <a:stCxn id="8" idx="1"/>
          </p:cNvCxnSpPr>
          <p:nvPr/>
        </p:nvCxnSpPr>
        <p:spPr>
          <a:xfrm rot="10800000" flipV="1">
            <a:off x="2346960" y="3217545"/>
            <a:ext cx="4051935" cy="469900"/>
          </a:xfrm>
          <a:prstGeom prst="bentConnector3">
            <a:avLst>
              <a:gd name="adj1" fmla="val 4999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55" y="4369435"/>
            <a:ext cx="2724150" cy="800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880" y="5967095"/>
            <a:ext cx="1314450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02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自己总结</a:t>
            </a:r>
            <a:endParaRPr 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自己总结</a:t>
            </a:r>
            <a:endParaRPr lang="zh-CN" altLang="en-US" sz="180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06680" y="594360"/>
            <a:ext cx="1173670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调研总结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155700"/>
            <a:ext cx="10983595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MAE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的自监督进行超声训练的任务在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超声影像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上有一个未开源的模型，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泛化性强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457200"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然后有一个未开源的针对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图片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的超声影像方法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457200"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有一个开源的针对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照片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的超声影像方法，只不过任务是针对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胆囊瘤，泛化性未知，可以一试。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457200" algn="l"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457200" algn="l"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457200" algn="l"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457200" algn="l">
              <a:buClrTx/>
              <a:buSzTx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第三个工作中提出的提高概率的掩码机制，能够比较好的解决我们遇到的问题：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阳性样例里面有较长的阴性数据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，也就是标签精度不够。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457200" algn="l"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en-US" altLang="zh-CN" sz="88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谢谢观看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4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CONTENTS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3989070" y="2415540"/>
            <a:ext cx="6484620" cy="299212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031490" y="256413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02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406140" y="1590040"/>
            <a:ext cx="830453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3031490" y="163449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01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3827179" y="256349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自己总结</a:t>
            </a:r>
            <a:endParaRPr 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</a:t>
            </a:r>
            <a:endParaRPr 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173670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Kang Q, Gao J, Li K, et al. Deblurring masked autoencoder is better recipe for ultrasound image recognition[C]//International Conference on Medical Image Computing and Computer-Assisted Intervention. Cham: Springer Nature Switzerland, 2023: 352-362.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5285" y="2419985"/>
            <a:ext cx="5235575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较早的一篇在超声影像（不是限制在前列腺癌症）方面的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自监督训练，下游任务也包含有微调迁移学习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195" y="2419985"/>
            <a:ext cx="6412230" cy="22479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5285" y="350615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采用与原始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MAE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相同的非对称编码器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解码器架构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5285" y="4752022"/>
            <a:ext cx="5080000" cy="1814830"/>
          </a:xfrm>
          <a:prstGeom prst="rect">
            <a:avLst/>
          </a:prstGeom>
        </p:spPr>
        <p:txBody>
          <a:bodyPr>
            <a:spAutoFit/>
          </a:bodyPr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在预训练中增加了去模糊的任务，使预训练成为去模糊的预训练。通过在随机掩蔽之前简单地插入图像模糊操作来实现去模糊，可以自行选择模糊的不同方式。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然后预训练中使用重构图像和原图像之间像素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MSE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作为损失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799455" y="2717165"/>
            <a:ext cx="2829560" cy="181483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肘形连接符 14"/>
          <p:cNvCxnSpPr>
            <a:stCxn id="14" idx="2"/>
            <a:endCxn id="11" idx="3"/>
          </p:cNvCxnSpPr>
          <p:nvPr/>
        </p:nvCxnSpPr>
        <p:spPr>
          <a:xfrm rot="5400000">
            <a:off x="5771198" y="4216083"/>
            <a:ext cx="1127125" cy="17589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410" y="6150610"/>
            <a:ext cx="2235200" cy="349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173670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Kang Q, Gao J, Li K, et al. Deblurring masked autoencoder is better recipe for ultrasound image recognition[C]//International Conference on Medical Image Computing and Computer-Assisted Intervention. Cham: Springer Nature Switzerland, 2023: 352-362.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4420" y="2419985"/>
            <a:ext cx="5235575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预训练后加一个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MLP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分类的感知头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195" y="2419985"/>
            <a:ext cx="6412230" cy="2247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t="11905" b="3730"/>
          <a:stretch>
            <a:fillRect/>
          </a:stretch>
        </p:blipFill>
        <p:spPr>
          <a:xfrm>
            <a:off x="772795" y="3168650"/>
            <a:ext cx="4978400" cy="6750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173670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Kang Q, Gao J, Li K, et al. Deblurring masked autoencoder is better recipe for ultrasound image recognition[C]//International Conference on Medical Image Computing and Computer-Assisted Intervention. Cham: Springer Nature Switzerland, 2023: 352-362.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5115" y="2354580"/>
            <a:ext cx="10049510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预训练数据量：总共使用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10,675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张图像进行预训练，使用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4,493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张图像进行下游分类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60" y="3164840"/>
            <a:ext cx="6621780" cy="35540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1736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Rahman A, Patel V M. UltraMAE: Multi-modal Masked Autoencoder for Ultrasound Pre-training[C]//Medical Imaging with Deep Learning. 2024.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5285" y="2056765"/>
            <a:ext cx="5539740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这篇文章引用了上一篇文章，是他的任务的多模态扩展，同时这篇文章还加入了一个确定性加权超声图像（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CWUS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），实现一系列的分割任务。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这篇使用了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的自监督思想针对超声影像（不是前列腺癌症），提前使用了大量未标注的预训练集预训练了一个基于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VIT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encoder-decoder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。和前一篇不同的是这个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encoder-decoder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可以处理视频数据，然后输出重建的图像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420" y="1894205"/>
            <a:ext cx="6037580" cy="2984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1736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Rahman A, Patel V M. UltraMAE: Multi-modal Masked Autoencoder for Ultrasound Pre-training[C]//Medical Imaging with Deep Learning. 2024.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5285" y="2310130"/>
            <a:ext cx="5539740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之后基于随机行走算法，每一个像素转移到其他像素的概率如下：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基于超声信号的传播特性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衰减性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得到的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95" y="2870200"/>
            <a:ext cx="3467100" cy="863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570" y="4184015"/>
            <a:ext cx="1492250" cy="361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5770" y="4605655"/>
            <a:ext cx="2609850" cy="20161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22390" y="2337118"/>
            <a:ext cx="5080000" cy="1322070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最终，CWUS图像通过原始图像与置信度地图相乘生成：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去除冗余信息，关注重要局部信息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--“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分割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8065" y="2823210"/>
            <a:ext cx="316865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1736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Rahman A, Patel V M. UltraMAE: Multi-modal Masked Autoencoder for Ultrasound Pre-training[C]//Medical Imaging with Deep Learning. 2024.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5285" y="1947545"/>
            <a:ext cx="9983470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预训练数据：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42131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个超声波扫描和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63148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个视频。包括乳房，骨骼，心脏等超声数据。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微调数据：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1933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张训练图像和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362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张测试图像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" y="2599055"/>
            <a:ext cx="11909425" cy="15779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PP_MARK_KEY" val="c7925d13-95db-4618-ac98-c22196edd7f9"/>
  <p:tag name="COMMONDATA" val="eyJoZGlkIjoiZTg3MzIzMDhlODgyZTlkYzQ0OWY3ZDI2YzlhMjBjMGIifQ=="/>
  <p:tag name="commondata" val="eyJoZGlkIjoiNjRkZDE1MjIxMjM2NmMxYzY5Y2M3N2FjNDEyZThkY2QifQ=="/>
</p:tagLst>
</file>

<file path=ppt/tags/tag3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5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3024</Words>
  <Application>WPS 演示</Application>
  <PresentationFormat>宽屏</PresentationFormat>
  <Paragraphs>186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Agency FB</vt:lpstr>
      <vt:lpstr>Wingdings</vt:lpstr>
      <vt:lpstr>Arial Unicode MS</vt:lpstr>
      <vt:lpstr>等线 Light</vt:lpstr>
      <vt:lpstr>等线</vt:lpstr>
      <vt:lpstr>Calibri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几</cp:lastModifiedBy>
  <cp:revision>2792</cp:revision>
  <dcterms:created xsi:type="dcterms:W3CDTF">2022-05-20T05:18:00Z</dcterms:created>
  <dcterms:modified xsi:type="dcterms:W3CDTF">2024-11-25T10:54:01Z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B4E0230798E74D94B72B46E9C00066D1_12</vt:lpwstr>
  </property>
  <property fmtid="{D5CDD505-2E9C-101B-9397-08002B2CF9AE}" pid="3" name="KSOProductBuildVer">
    <vt:lpwstr>2052-12.1.0.18912</vt:lpwstr>
  </property>
</Properties>
</file>