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493" r:id="rId5"/>
    <p:sldId id="1595" r:id="rId6"/>
    <p:sldId id="1614" r:id="rId8"/>
    <p:sldId id="1607" r:id="rId9"/>
    <p:sldId id="1608" r:id="rId10"/>
    <p:sldId id="1610" r:id="rId11"/>
    <p:sldId id="1611" r:id="rId12"/>
    <p:sldId id="1612" r:id="rId13"/>
    <p:sldId id="1613" r:id="rId14"/>
    <p:sldId id="1356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7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2025.2.8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近期学习</a:t>
            </a:r>
            <a:r>
              <a:rPr kumimoji="0" lang="zh-CN" altLang="en-US" sz="720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744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实验报告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1635" y="88900"/>
            <a:ext cx="11422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PitVQA: Image-Grounded TextEmbedding LLM for Visual QuestionAnswering in Pituitary Surgery.MICCAI 2024</a:t>
            </a:r>
            <a:endParaRPr lang="zh-CN" altLang="en-US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6705" y="946150"/>
            <a:ext cx="49047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使用两个公用数据集，一个新标注的数据集，并且该数据集优于原来的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18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MICCAI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挑战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3355340" y="1707515"/>
            <a:ext cx="835787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论文调研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112770" y="170751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112770" y="302006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02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3423285" y="2954655"/>
            <a:ext cx="835787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实验报告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744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论文调研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1635" y="88900"/>
            <a:ext cx="11422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PitVQA: Image-Grounded TextEmbedding LLM for Visual QuestionAnswering in Pituitary Surgery.MICCAI 2024</a:t>
            </a:r>
            <a:endParaRPr lang="zh-CN" altLang="en-US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3230" y="457200"/>
            <a:ext cx="8905875" cy="2722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307080"/>
            <a:ext cx="5962650" cy="27876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59855" y="3528060"/>
            <a:ext cx="49047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使用两个公用数据集，一个新标注的数据集，并且该数据集优于原来的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18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MICCAI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挑战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1635" y="88900"/>
            <a:ext cx="11422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PitVQA: Image-Grounded TextEmbedding LLM for Visual QuestionAnswering in Pituitary Surgery.MICCAI 2024</a:t>
            </a:r>
            <a:endParaRPr lang="zh-CN" altLang="en-US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3230" y="457200"/>
            <a:ext cx="8905875" cy="27228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76830" y="3297555"/>
            <a:ext cx="763460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询问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tokenizer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gpt2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tokenizer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然后在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image encoder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embedding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融入了交叉注意力中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而且我发现他的代码和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MICCAI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的那一篇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SurgicalGPT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太像了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最后这里加上了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激励头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835" y="3661410"/>
            <a:ext cx="4880610" cy="50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5050790"/>
            <a:ext cx="2787650" cy="1073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1635" y="88900"/>
            <a:ext cx="11422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Guiding Medical Vision-Language Models with Explicit Visual Prompts: Framework Design and Comprehensive Exploration of Prompt Variations.Arxiv 2025</a:t>
            </a:r>
            <a:endParaRPr lang="zh-CN" altLang="en-US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1130" y="831215"/>
            <a:ext cx="7134860" cy="44919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760345" y="5140960"/>
            <a:ext cx="68618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是超参数，先把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原图片和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提示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区域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alpha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融合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随后自回归的对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提示建模，让生成的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token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最大程度似然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875" y="5482590"/>
            <a:ext cx="1663700" cy="266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0" y="6032500"/>
            <a:ext cx="202565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1635" y="88900"/>
            <a:ext cx="11422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Guiding Medical Vision-Language Models with Explicit Visual Prompts: Framework Design and Comprehensive Exploration of Prompt Variations.Arxiv 2025</a:t>
            </a:r>
            <a:endParaRPr lang="zh-CN" altLang="en-US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1130" y="831215"/>
            <a:ext cx="7134860" cy="44919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60345" y="5140960"/>
            <a:ext cx="68618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第二步利用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针对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问题提示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区域的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提示生成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最后一步微调下游指定任务（分期、诊断、描述、分割）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5" y="5462270"/>
            <a:ext cx="2537460" cy="5562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SurgicalGPT: End-to-End Language-Vision GPT for Visual Question Answering in Surgery 2023 MICCAI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1581" y="124440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1581" y="234803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贡献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2170" y="1739900"/>
            <a:ext cx="25317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手术视频阶段检测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55" y="599440"/>
            <a:ext cx="8666480" cy="32232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52170" y="2747010"/>
            <a:ext cx="25317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提出了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token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排序时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vision token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排在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word token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之后的提升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结合了开源的基础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llm-gpt2,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在两个公开数据集上训练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SurgicalGPT: End-to-End Language-Vision GPT for Visual Question Answering in Surgery 2023 MICCAI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5371" y="66147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4680" y="4577715"/>
            <a:ext cx="107315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tokenizer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gpt2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tokenizer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vision tokenizer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即可。然后二者的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embedding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有一个这样的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resize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把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vision token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给统一。然后执行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Type embedding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Pos embedding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之后按照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word token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在前，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vision token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灾后的顺序输入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GPT2 block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最后经过一系列的池化，线性层，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norm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之后输出预测。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5" y="1182370"/>
            <a:ext cx="10921365" cy="3395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b="13971"/>
          <a:stretch>
            <a:fillRect/>
          </a:stretch>
        </p:blipFill>
        <p:spPr>
          <a:xfrm>
            <a:off x="2891155" y="4989195"/>
            <a:ext cx="6178550" cy="7429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2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3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1461</Words>
  <Application>WPS 演示</Application>
  <PresentationFormat>宽屏</PresentationFormat>
  <Paragraphs>86</Paragraphs>
  <Slides>12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Agency FB</vt:lpstr>
      <vt:lpstr>Wingdings</vt:lpstr>
      <vt:lpstr>Times New Roman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3024</cp:revision>
  <dcterms:created xsi:type="dcterms:W3CDTF">2022-05-20T05:18:00Z</dcterms:created>
  <dcterms:modified xsi:type="dcterms:W3CDTF">2025-02-08T07:33:50Z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0F8B03483A904E888094BF0F64C3EDE4_13</vt:lpwstr>
  </property>
  <property fmtid="{D5CDD505-2E9C-101B-9397-08002B2CF9AE}" pid="3" name="KSOProductBuildVer">
    <vt:lpwstr>2052-12.1.0.19770</vt:lpwstr>
  </property>
</Properties>
</file>