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688-A86B-4781-A109-812876C857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3F763-CD71-45D3-87AC-7F294637EA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ADF1-0D89-471C-A1F4-380FC73B1C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B484C-59DD-4EB9-8396-C0F5704726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8EA0E-CFD3-4ACA-B83F-FFE247BDB2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E6FB-5F28-4621-A490-026F062C92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6F3E-7054-411F-8695-416975B510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2F5B-1F8B-4BCE-8FF5-BCDFA19165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9CF8-104B-487B-B7E9-0142651CC6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A62F-6F5C-42B7-B30D-4141E081F6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EFD5F-0EF3-45AA-9E4B-CDDCFB1A46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92E4F92-D2A1-4AB4-84FB-583A74EB5432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22631" y="4165600"/>
            <a:ext cx="6611815" cy="247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>
              <a:spcBef>
                <a:spcPts val="600"/>
              </a:spcBef>
            </a:pPr>
            <a:r>
              <a:rPr lang="zh-CN" altLang="en-US" sz="1600" b="1" dirty="0">
                <a:latin typeface="+mn-ea"/>
              </a:rPr>
              <a:t>注：直接在本文件上作答，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画出程序执行过程的内存变化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首先画出三句定义语句结束后内存中各变量的所占空间及初值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每个执行语句的每一步执行完成后的内存中各变量的所占空间及值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每步变化一个页面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**++pp</a:t>
            </a:r>
            <a:r>
              <a:rPr lang="zh-CN" altLang="en-US" sz="1600" b="1" dirty="0">
                <a:latin typeface="+mn-ea"/>
              </a:rPr>
              <a:t>，分三步计算，需要三页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在各种软件工具上完成，再截图贴图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*--*++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pp+4 </a:t>
            </a:r>
            <a:r>
              <a:rPr lang="zh-CN" b="1" dirty="0" err="1">
                <a:latin typeface="宋体" panose="02010600030101010101" pitchFamily="2" charset="-122"/>
                <a:sym typeface="+mn-ea"/>
              </a:rPr>
              <a:t>从第四个开始输出：</a:t>
            </a:r>
            <a:endParaRPr lang="zh-CN" b="1" dirty="0" err="1">
              <a:latin typeface="宋体" panose="02010600030101010101" pitchFamily="2" charset="-122"/>
              <a:sym typeface="+mn-ea"/>
            </a:endParaRPr>
          </a:p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ell!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pp[-2]: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向后两个基类型的地址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3992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77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*pp[-2]: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向后两个基类型的地址的值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--“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未知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”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*pp[-2]+3: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未定义行为输出，返回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-192341523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77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643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6643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78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653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636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432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77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78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331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37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926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pp[-1]: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个基类型的地址的内容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pp[-1][-1]: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个基类型的地址的内容的向后一个基类型的内容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77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643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6643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78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653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636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432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77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78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331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37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926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pp[-1][-1]+2: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个基类型的地址的内容的向后一个基类型的内容再向后两个基类型</a:t>
            </a:r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未定义操作</a:t>
            </a:r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返回-1073741819</a:t>
            </a:r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7845" y="29857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7845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7845" y="394017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7945" y="298577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7945" y="330390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7945" y="394017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3037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5220" y="29857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45220" y="394017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3037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45320" y="2985770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320" y="394017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7845" y="362204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00395" y="2636520"/>
            <a:ext cx="60452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7945" y="362204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3033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45220" y="362204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3033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45320" y="3622040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You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71895" y="289560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2510" y="324485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2610" y="324485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pp:pp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指向了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p[1]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8315" y="5432425"/>
            <a:ext cx="311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2008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014085" y="307975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8505" y="342900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505" y="374713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505" y="40652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8505" y="43834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8605" y="342900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18605" y="374713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18605" y="406527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8605" y="438340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03970" y="307975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4585" y="342900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44685" y="342900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4" name="矩形 3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65825" y="6014720"/>
            <a:ext cx="440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3033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  <a:p>
            <a:r>
              <a:rPr lang="zh-CN" altLang="en-US"/>
              <a:t>输出：</a:t>
            </a:r>
            <a:r>
              <a:rPr lang="en-US" altLang="zh-CN"/>
              <a:t>You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71895" y="289560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2510" y="324485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2610" y="324485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pp:pp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指向了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p[1]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取值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p[1]:2008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11" name="矩形 10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617845" y="3303905"/>
            <a:ext cx="1600200" cy="317500"/>
            <a:chOff x="8847" y="5203"/>
            <a:chExt cx="2520" cy="500"/>
          </a:xfrm>
        </p:grpSpPr>
        <p:sp>
          <p:nvSpPr>
            <p:cNvPr id="45" name="矩形 44"/>
            <p:cNvSpPr/>
            <p:nvPr/>
          </p:nvSpPr>
          <p:spPr>
            <a:xfrm>
              <a:off x="8847" y="5203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07" y="5203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3024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17845" y="29857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17945" y="298577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11" name="矩形 10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17845" y="3303905"/>
            <a:ext cx="1600200" cy="317500"/>
            <a:chOff x="8847" y="5203"/>
            <a:chExt cx="2520" cy="500"/>
          </a:xfrm>
        </p:grpSpPr>
        <p:sp>
          <p:nvSpPr>
            <p:cNvPr id="45" name="矩形 44"/>
            <p:cNvSpPr/>
            <p:nvPr/>
          </p:nvSpPr>
          <p:spPr>
            <a:xfrm>
              <a:off x="8847" y="5203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07" y="5203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3024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--*++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2008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地址减一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:2004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11" name="矩形 10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17845" y="3303905"/>
            <a:ext cx="1600200" cy="317500"/>
            <a:chOff x="8847" y="5203"/>
            <a:chExt cx="2520" cy="500"/>
          </a:xfrm>
        </p:grpSpPr>
        <p:sp>
          <p:nvSpPr>
            <p:cNvPr id="45" name="矩形 44"/>
            <p:cNvSpPr/>
            <p:nvPr/>
          </p:nvSpPr>
          <p:spPr>
            <a:xfrm>
              <a:off x="8847" y="5203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07" y="5203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3024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*--*++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解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2004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的地址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:3024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  <p:tag name="resource_record_key" val="{&quot;13&quot;:[4680684]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6182</Words>
  <Application>WPS 演示</Application>
  <PresentationFormat>宽屏</PresentationFormat>
  <Paragraphs>608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23</cp:revision>
  <dcterms:created xsi:type="dcterms:W3CDTF">2020-08-13T13:39:00Z</dcterms:created>
  <dcterms:modified xsi:type="dcterms:W3CDTF">2024-09-23T07:37:43Z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90FDDCCED4D04FB0B57EFB6FDD9BBB02_13</vt:lpwstr>
  </property>
  <property fmtid="{D5CDD505-2E9C-101B-9397-08002B2CF9AE}" pid="3" name="KSOProductBuildVer">
    <vt:lpwstr>2052-12.1.0.18276</vt:lpwstr>
  </property>
</Properties>
</file>