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5880" y="540385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void(*(*f[3])(const char *p))(int x);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是一个有三个元素的数组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每一个元素都是一个函数的指针，它接受一个</a:t>
            </a:r>
            <a:r>
              <a:rPr lang="en-US" altLang="zh-CN">
                <a:sym typeface="+mn-ea"/>
              </a:rPr>
              <a:t>const char *p</a:t>
            </a:r>
            <a:r>
              <a:rPr lang="zh-CN" altLang="en-US">
                <a:sym typeface="+mn-ea"/>
              </a:rPr>
              <a:t>的参数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他的返回类型也是一个指针，指向一个返还</a:t>
            </a:r>
            <a:r>
              <a:rPr lang="en-US" altLang="zh-CN">
                <a:sym typeface="+mn-ea"/>
              </a:rPr>
              <a:t>void </a:t>
            </a:r>
            <a:r>
              <a:rPr lang="zh-CN" altLang="en-US">
                <a:sym typeface="+mn-ea"/>
              </a:rPr>
              <a:t>空值的函数，接受一个</a:t>
            </a:r>
            <a:r>
              <a:rPr lang="en-US" altLang="zh-CN">
                <a:sym typeface="+mn-ea"/>
              </a:rPr>
              <a:t>int x</a:t>
            </a:r>
            <a:r>
              <a:rPr lang="zh-CN" altLang="en-US">
                <a:sym typeface="+mn-ea"/>
              </a:rPr>
              <a:t>作为参数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5880" y="540385"/>
            <a:ext cx="609600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/*大数据 2351114 朱俊泽*/</a:t>
            </a:r>
            <a:endParaRPr lang="zh-CN" altLang="en-US" sz="900"/>
          </a:p>
          <a:p>
            <a:r>
              <a:rPr lang="zh-CN" altLang="en-US" sz="900"/>
              <a:t>#include &lt;iostream&gt;</a:t>
            </a:r>
            <a:endParaRPr lang="zh-CN" altLang="en-US" sz="900"/>
          </a:p>
          <a:p>
            <a:r>
              <a:rPr lang="zh-CN" altLang="en-US" sz="900"/>
              <a:t>using namespace std;</a:t>
            </a:r>
            <a:endParaRPr lang="zh-CN" altLang="en-US" sz="900"/>
          </a:p>
          <a:p>
            <a:r>
              <a:rPr lang="zh-CN" altLang="en-US" sz="900"/>
              <a:t>using returntype = void (*)(int);</a:t>
            </a:r>
            <a:endParaRPr lang="zh-CN" altLang="en-US" sz="900"/>
          </a:p>
          <a:p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/***************************************************************************</a:t>
            </a:r>
            <a:endParaRPr lang="zh-CN" altLang="en-US" sz="900"/>
          </a:p>
          <a:p>
            <a:r>
              <a:rPr lang="zh-CN" altLang="en-US" sz="900"/>
              <a:t>  函数名称：</a:t>
            </a:r>
            <a:endParaRPr lang="zh-CN" altLang="en-US" sz="900"/>
          </a:p>
          <a:p>
            <a:r>
              <a:rPr lang="zh-CN" altLang="en-US" sz="900"/>
              <a:t>  功    能：</a:t>
            </a:r>
            <a:endParaRPr lang="zh-CN" altLang="en-US" sz="900"/>
          </a:p>
          <a:p>
            <a:r>
              <a:rPr lang="zh-CN" altLang="en-US" sz="900"/>
              <a:t>  输入参数：</a:t>
            </a:r>
            <a:endParaRPr lang="zh-CN" altLang="en-US" sz="900"/>
          </a:p>
          <a:p>
            <a:r>
              <a:rPr lang="zh-CN" altLang="en-US" sz="900"/>
              <a:t>  返 回 值：</a:t>
            </a:r>
            <a:endParaRPr lang="zh-CN" altLang="en-US" sz="900"/>
          </a:p>
          <a:p>
            <a:r>
              <a:rPr lang="zh-CN" altLang="en-US" sz="900"/>
              <a:t>  说    明：</a:t>
            </a:r>
            <a:endParaRPr lang="zh-CN" altLang="en-US" sz="900"/>
          </a:p>
          <a:p>
            <a:r>
              <a:rPr lang="zh-CN" altLang="en-US" sz="900"/>
              <a:t>***************************************************************************/</a:t>
            </a:r>
            <a:endParaRPr lang="zh-CN" altLang="en-US" sz="900"/>
          </a:p>
          <a:p>
            <a:r>
              <a:rPr lang="zh-CN" altLang="en-US" sz="900"/>
              <a:t>void f_sub(int x)</a:t>
            </a:r>
            <a:endParaRPr lang="zh-CN" altLang="en-US" sz="900"/>
          </a:p>
          <a:p>
            <a:r>
              <a:rPr lang="zh-CN" altLang="en-US" sz="900"/>
              <a:t>{</a:t>
            </a:r>
            <a:endParaRPr lang="zh-CN" altLang="en-US" sz="900"/>
          </a:p>
          <a:p>
            <a:r>
              <a:rPr lang="zh-CN" altLang="en-US" sz="900"/>
              <a:t>	cout &lt;&lt; "x = " &lt;&lt; x &lt;&lt; endl;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returntype f_cout_str(const char* p)</a:t>
            </a:r>
            <a:endParaRPr lang="zh-CN" altLang="en-US" sz="900"/>
          </a:p>
          <a:p>
            <a:r>
              <a:rPr lang="zh-CN" altLang="en-US" sz="900"/>
              <a:t>{</a:t>
            </a:r>
            <a:endParaRPr lang="zh-CN" altLang="en-US" sz="900"/>
          </a:p>
          <a:p>
            <a:r>
              <a:rPr lang="zh-CN" altLang="en-US" sz="900"/>
              <a:t>	cout&lt;&lt;"str = "&lt;&lt; p &lt;&lt;endl;</a:t>
            </a:r>
            <a:endParaRPr lang="zh-CN" altLang="en-US" sz="900"/>
          </a:p>
          <a:p>
            <a:r>
              <a:rPr lang="zh-CN" altLang="en-US" sz="900"/>
              <a:t>	return f_sub;</a:t>
            </a:r>
            <a:endParaRPr lang="zh-CN" altLang="en-US" sz="900"/>
          </a:p>
          <a:p>
            <a:r>
              <a:rPr lang="zh-CN" altLang="en-US" sz="900"/>
              <a:t>} 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/***************************************************************************</a:t>
            </a:r>
            <a:endParaRPr lang="zh-CN" altLang="en-US" sz="900"/>
          </a:p>
          <a:p>
            <a:r>
              <a:rPr lang="zh-CN" altLang="en-US" sz="900"/>
              <a:t>  函数名称：</a:t>
            </a:r>
            <a:endParaRPr lang="zh-CN" altLang="en-US" sz="900"/>
          </a:p>
          <a:p>
            <a:r>
              <a:rPr lang="zh-CN" altLang="en-US" sz="900"/>
              <a:t>  功    能：</a:t>
            </a:r>
            <a:endParaRPr lang="zh-CN" altLang="en-US" sz="900"/>
          </a:p>
          <a:p>
            <a:r>
              <a:rPr lang="zh-CN" altLang="en-US" sz="900"/>
              <a:t>  输入参数：</a:t>
            </a:r>
            <a:endParaRPr lang="zh-CN" altLang="en-US" sz="900"/>
          </a:p>
          <a:p>
            <a:r>
              <a:rPr lang="zh-CN" altLang="en-US" sz="900"/>
              <a:t>  返 回 值：</a:t>
            </a:r>
            <a:endParaRPr lang="zh-CN" altLang="en-US" sz="900"/>
          </a:p>
          <a:p>
            <a:r>
              <a:rPr lang="zh-CN" altLang="en-US" sz="900"/>
              <a:t>  说    明：</a:t>
            </a:r>
            <a:endParaRPr lang="zh-CN" altLang="en-US" sz="900"/>
          </a:p>
          <a:p>
            <a:r>
              <a:rPr lang="zh-CN" altLang="en-US" sz="900"/>
              <a:t>***************************************************************************/</a:t>
            </a:r>
            <a:endParaRPr lang="zh-CN" altLang="en-US" sz="900"/>
          </a:p>
          <a:p>
            <a:r>
              <a:rPr lang="zh-CN" altLang="en-US" sz="900"/>
              <a:t>int main()</a:t>
            </a:r>
            <a:endParaRPr lang="zh-CN" altLang="en-US" sz="900"/>
          </a:p>
          <a:p>
            <a:r>
              <a:rPr lang="zh-CN" altLang="en-US" sz="900"/>
              <a:t>{</a:t>
            </a:r>
            <a:endParaRPr lang="zh-CN" altLang="en-US" sz="900"/>
          </a:p>
          <a:p>
            <a:r>
              <a:rPr lang="zh-CN" altLang="en-US" sz="900"/>
              <a:t>	void(*(*f[3])(const char *p))(int x);</a:t>
            </a:r>
            <a:endParaRPr lang="zh-CN" altLang="en-US" sz="900"/>
          </a:p>
          <a:p>
            <a:r>
              <a:rPr lang="zh-CN" altLang="en-US" sz="900"/>
              <a:t>	</a:t>
            </a:r>
            <a:endParaRPr lang="zh-CN" altLang="en-US" sz="900"/>
          </a:p>
          <a:p>
            <a:r>
              <a:rPr lang="zh-CN" altLang="en-US" sz="900"/>
              <a:t>	f[0]= f_cout_str;</a:t>
            </a:r>
            <a:endParaRPr lang="zh-CN" altLang="en-US" sz="900"/>
          </a:p>
          <a:p>
            <a:r>
              <a:rPr lang="zh-CN" altLang="en-US" sz="900"/>
              <a:t>	f[0]("Hello")(2);</a:t>
            </a:r>
            <a:endParaRPr lang="zh-CN" altLang="en-US" sz="900"/>
          </a:p>
          <a:p>
            <a:r>
              <a:rPr lang="zh-CN" altLang="en-US" sz="900"/>
              <a:t>	f[0]("Tongji")(7);</a:t>
            </a:r>
            <a:endParaRPr lang="zh-CN" altLang="en-US" sz="900"/>
          </a:p>
          <a:p>
            <a:r>
              <a:rPr lang="zh-CN" altLang="en-US" sz="900"/>
              <a:t>	</a:t>
            </a:r>
            <a:endParaRPr lang="zh-CN" altLang="en-US" sz="900"/>
          </a:p>
          <a:p>
            <a:r>
              <a:rPr lang="zh-CN" altLang="en-US" sz="900"/>
              <a:t>	</a:t>
            </a:r>
            <a:endParaRPr lang="zh-CN" altLang="en-US" sz="900"/>
          </a:p>
          <a:p>
            <a:r>
              <a:rPr lang="zh-CN" altLang="en-US" sz="900"/>
              <a:t>	return 0;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NjRkZDE1MjIxMjM2NmMxYzY5Y2M3N2FjNDEyZThkY2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WPS 演示</Application>
  <PresentationFormat>宽屏</PresentationFormat>
  <Paragraphs>56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几</cp:lastModifiedBy>
  <cp:revision>155</cp:revision>
  <dcterms:created xsi:type="dcterms:W3CDTF">2019-06-19T02:08:00Z</dcterms:created>
  <dcterms:modified xsi:type="dcterms:W3CDTF">2024-09-23T10:52:35Z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9F909E44681A41E1A44E73446C46956D_11</vt:lpwstr>
  </property>
</Properties>
</file>