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6" r:id="rId5"/>
    <p:sldId id="1237" r:id="rId6"/>
    <p:sldId id="492" r:id="rId7"/>
    <p:sldId id="1278" r:id="rId8"/>
    <p:sldId id="1280" r:id="rId9"/>
    <p:sldId id="1279" r:id="rId10"/>
    <p:sldId id="1291" r:id="rId11"/>
    <p:sldId id="1251" r:id="rId12"/>
    <p:sldId id="1281" r:id="rId13"/>
    <p:sldId id="1282" r:id="rId14"/>
    <p:sldId id="1283" r:id="rId15"/>
    <p:sldId id="1284" r:id="rId16"/>
    <p:sldId id="1285" r:id="rId17"/>
    <p:sldId id="1286" r:id="rId18"/>
    <p:sldId id="1287" r:id="rId19"/>
    <p:sldId id="1288" r:id="rId20"/>
    <p:sldId id="1289" r:id="rId21"/>
    <p:sldId id="1290" r:id="rId22"/>
    <p:sldId id="1292" r:id="rId23"/>
    <p:sldId id="1267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1" d="100"/>
          <a:sy n="71" d="100"/>
        </p:scale>
        <p:origin x="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VS+Dev+LInux</a:t>
            </a:r>
            <a:r>
              <a:rPr lang="zh-CN" altLang="en-US" sz="1600" b="1" dirty="0">
                <a:latin typeface="+mn-ea"/>
              </a:rPr>
              <a:t>的，则如果多个编译器运行结果一致，贴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= {1,2,3,4,5,6};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380" y="2231390"/>
            <a:ext cx="4084955" cy="1292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{1,2,3,4,5,6};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{ {1,2,3},{4,5,6} 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{ {1,2},{3,4,5,6} 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{ 1,4 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380" y="2546350"/>
            <a:ext cx="4116705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(*p)[3];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int[2][3] { {1}, {4} 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(*p)[6];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char[2][6] {'A','B','C'};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(*p)[6];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char[2][6] { {'A'},{'B','C'} 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(*p)[6];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char[2][6] {"Hello", "China"};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(*p)[6];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char[2][6] {{"Hello"}, {"China"}};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题目同</a:t>
            </a:r>
            <a:r>
              <a:rPr lang="en-US" altLang="zh-CN" sz="1600" b="1" dirty="0">
                <a:latin typeface="+mn-ea"/>
              </a:rPr>
              <a:t>2.K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/*朱俊泽 2351114 大数据*/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&lt;stdio.h&gt;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&lt;stdlib.h&gt;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&lt;string.h&gt;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rows = 2;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cols = 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**s = (char **)malloc(rows * sizeof(char *));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for (int i = 0; i &lt; rows; i++)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s[i] = (char *)malloc(cols * sizeof(char));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if (s[i] == NULL)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for (int j = 0; j &lt; i; j++)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    free(s[j]);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free(s);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  return 1;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const char *init[2] =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{"Hello"},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{"China"} 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};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for (int i = 0; i &lt; rows; i++)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strncpy(s[i], init[i], cols - 1);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s[i][cols - 1] = '\0';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for (int i = 0; i &lt; rows; i++)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printf("Row %d: %s\n", i, s[i]);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for (int i = 0; i &lt; rows; i++) {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   free(s[i]);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}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free(s);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return 0; 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、一维数组方式的初始化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*p;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int[10] = {1,2,3,4,5,6,7,8,9,10};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380" y="2294255"/>
            <a:ext cx="3740150" cy="712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、一维数组方式的初始化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*p;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int[10] {1,2,3,4,5,6,7,8,9,10,11};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3380" y="2113280"/>
            <a:ext cx="3896995" cy="1219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、一维数组方式的初始化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*p;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p = new int[] {1,2,3,4,5,6,7,8,9,10};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015" y="2493010"/>
            <a:ext cx="3530600" cy="49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、一维数组方式的初始化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*s;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 = new char[6] {"Hello"};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如果编译运行正确（因为屏幕无任何输出）则写“编译正确”，否则贴编译错误，包括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的智能提示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编译正确</a:t>
            </a:r>
            <a:endParaRPr kumimoji="1"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 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new</a:t>
            </a:r>
            <a:r>
              <a:rPr lang="zh-CN" altLang="en-US" sz="2800" b="1" dirty="0">
                <a:latin typeface="+mn-ea"/>
              </a:rPr>
              <a:t>方式动态申请额初始化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、一维数组方式的初始化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题目同</a:t>
            </a:r>
            <a:r>
              <a:rPr lang="en-US" altLang="zh-CN" sz="1600" b="1" dirty="0">
                <a:latin typeface="+mn-ea"/>
              </a:rPr>
              <a:t>1.D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*s;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 = new char[6] {"Hello"};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723528" y="1323975"/>
            <a:ext cx="411592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能不能找到一种方式，使</a:t>
            </a:r>
            <a:r>
              <a:rPr lang="en-US" altLang="zh-CN" sz="1600" b="1" dirty="0">
                <a:latin typeface="+mn-ea"/>
              </a:rPr>
              <a:t>Dev/Linux</a:t>
            </a:r>
            <a:r>
              <a:rPr lang="zh-CN" altLang="en-US" sz="1600" b="1" dirty="0">
                <a:latin typeface="+mn-ea"/>
              </a:rPr>
              <a:t>下能用字符串形式初始化动态申请的一维字符数组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能：贴你的程序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不能：回答“不能”即可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/*朱俊泽 2351114 大数据*/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&lt;stdio.h&gt;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&lt;stdlib.h&gt;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&lt;string.h&gt;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 {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char *s = (char *)malloc((strlen("Hello") + 1) * sizeof(char));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strcpy(s, "Hello");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printf("%s\n", s); 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free(s);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关系运算、逻辑运算与选择结构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5448</Words>
  <Application>WPS 演示</Application>
  <PresentationFormat>宽屏</PresentationFormat>
  <Paragraphs>378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238</cp:revision>
  <dcterms:created xsi:type="dcterms:W3CDTF">2020-08-13T13:39:00Z</dcterms:created>
  <dcterms:modified xsi:type="dcterms:W3CDTF">2024-09-30T03:18:27Z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5621F25A543F48239420F8130BE850C1_12</vt:lpwstr>
  </property>
  <property fmtid="{D5CDD505-2E9C-101B-9397-08002B2CF9AE}" pid="3" name="KSOProductBuildVer">
    <vt:lpwstr>2052-12.1.0.18276</vt:lpwstr>
  </property>
</Properties>
</file>