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30" r:id="rId3"/>
    <p:sldId id="1237" r:id="rId4"/>
    <p:sldId id="1238" r:id="rId6"/>
    <p:sldId id="814" r:id="rId7"/>
    <p:sldId id="800" r:id="rId8"/>
    <p:sldId id="811" r:id="rId9"/>
    <p:sldId id="807" r:id="rId10"/>
    <p:sldId id="809" r:id="rId11"/>
    <p:sldId id="810" r:id="rId12"/>
    <p:sldId id="812" r:id="rId13"/>
    <p:sldId id="81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附件已给，版本虽旧，但够用</a:t>
            </a:r>
            <a:r>
              <a:rPr lang="zh-CN" altLang="en-US" sz="1600" b="1" dirty="0">
                <a:latin typeface="+mn-ea"/>
              </a:rPr>
              <a:t>），学会使用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已安装</a:t>
            </a:r>
            <a:r>
              <a:rPr lang="en-US" altLang="zh-CN" sz="1600" b="1" dirty="0" err="1">
                <a:latin typeface="+mn-ea"/>
              </a:rPr>
              <a:t>VSCode</a:t>
            </a:r>
            <a:r>
              <a:rPr lang="zh-CN" altLang="en-US" sz="1600" b="1" dirty="0">
                <a:latin typeface="+mn-ea"/>
              </a:rPr>
              <a:t>的也可通过相关插件进行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进制方式的查看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VSCode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某种情况下会自动做格式转换或字符集转换，要注意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★ 也可以使用其它编辑软件，但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不建议</a:t>
            </a:r>
            <a:r>
              <a:rPr lang="en-US" altLang="zh-CN" sz="1600" b="1" dirty="0" err="1">
                <a:latin typeface="+mn-ea"/>
              </a:rPr>
              <a:t>NotePad</a:t>
            </a:r>
            <a:r>
              <a:rPr lang="en-US" altLang="zh-CN" sz="1600" b="1" dirty="0">
                <a:latin typeface="+mn-ea"/>
              </a:rPr>
              <a:t>++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、完成本文档中所有的测试程序并填写运行结果，从而掌握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两个系统下的文本文件的差异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、题目明确指定编译器外，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编译，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编译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如果两个编译器运行结果一致，贴其中一张图即可，如果不一致，则两个图都要贴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特别说明：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____19_______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____5______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_____18______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____18______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______19_____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_____5_____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____18_______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___18_______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输入为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____19_______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____18______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__18_________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_____18_____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?\xff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没被转成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____19_______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_____5_____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_____18______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_____5_____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?ch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70250" y="6237312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6~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，结论：当文件中含字符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_\x1A___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时，不能用十进制方式读取，而当文件中含字符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__\xff___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时，是可以用二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十进制方式正确读取的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：附件给出的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查看文件的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进制形式的方法（三种）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95" y="1291666"/>
            <a:ext cx="6310305" cy="167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5" y="3202945"/>
            <a:ext cx="6310305" cy="1563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69135" b="39911"/>
          <a:stretch>
            <a:fillRect/>
          </a:stretch>
        </p:blipFill>
        <p:spPr>
          <a:xfrm>
            <a:off x="7627197" y="1291666"/>
            <a:ext cx="3763108" cy="412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3432375" y="2418973"/>
            <a:ext cx="3195782" cy="39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正常启动，建立文件，输入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Hello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27926" y="4156984"/>
            <a:ext cx="3833091" cy="609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：选择快捷工具栏上的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16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进制按钮，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    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1695" y="5720347"/>
            <a:ext cx="4536923" cy="484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Ctrl + H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快捷键可以相互切换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27637" y="5495638"/>
            <a:ext cx="3862668" cy="87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编辑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- 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十六进制功能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菜单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：十进制方式写，在</a:t>
            </a:r>
            <a:r>
              <a:rPr lang="en-US" altLang="zh-CN" sz="1600" b="1" dirty="0">
                <a:latin typeface="+mn-ea"/>
              </a:rPr>
              <a:t>Windows/Linux</a:t>
            </a:r>
            <a:r>
              <a:rPr lang="zh-CN" altLang="en-US" sz="1600" b="1" dirty="0">
                <a:latin typeface="+mn-ea"/>
              </a:rPr>
              <a:t>下的差别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___7___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5150" y="3185795"/>
            <a:ext cx="2231390" cy="1732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0" y="5029200"/>
            <a:ext cx="2162810" cy="1471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20" y="4850130"/>
            <a:ext cx="6433185" cy="4394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918835"/>
            <a:ext cx="6713220" cy="48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：二进制方式写，在</a:t>
            </a:r>
            <a:r>
              <a:rPr lang="en-US" altLang="zh-CN" sz="1600" b="1" dirty="0">
                <a:latin typeface="+mn-ea"/>
              </a:rPr>
              <a:t>Windows/Linux</a:t>
            </a:r>
            <a:r>
              <a:rPr lang="zh-CN" altLang="en-US" sz="1600" b="1" dirty="0">
                <a:latin typeface="+mn-ea"/>
              </a:rPr>
              <a:t>下的差别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___7___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__6____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095" y="2965450"/>
            <a:ext cx="2929890" cy="2116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5117465"/>
            <a:ext cx="2416175" cy="1740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4918710"/>
            <a:ext cx="7213600" cy="5003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400" y="6038850"/>
            <a:ext cx="692785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：在</a:t>
            </a:r>
            <a:r>
              <a:rPr lang="en-US" altLang="zh-CN" sz="1600" b="1" dirty="0">
                <a:latin typeface="+mn-ea"/>
              </a:rPr>
              <a:t>Linux</a:t>
            </a:r>
            <a:r>
              <a:rPr lang="zh-CN" altLang="en-US" sz="1600" b="1" dirty="0">
                <a:latin typeface="+mn-ea"/>
              </a:rPr>
              <a:t>读取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下写的十进制文件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模拟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__\r__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__\r__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__6__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__o__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__5___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__o_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67454" y="980728"/>
            <a:ext cx="223856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下运行本程序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70250" y="4725144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本例说明，在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下读取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格式的文件，要注意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的处理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174440" y="980727"/>
            <a:ext cx="223856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下运行本程序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"ABC\0\x61\x62\x63"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__5___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__4___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实际上是这样ABC\r\n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实际上是这样ABC\n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___20__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__19___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0" y="3361690"/>
            <a:ext cx="2524125" cy="1808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25" y="5170170"/>
            <a:ext cx="2080895" cy="1614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93" y="5398621"/>
            <a:ext cx="5322277" cy="455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39" y="6167947"/>
            <a:ext cx="5630267" cy="4042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 </a:t>
            </a:r>
            <a:r>
              <a:rPr lang="en-US" altLang="zh-CN" sz="2800" b="1" dirty="0">
                <a:latin typeface="+mn-ea"/>
              </a:rPr>
              <a:t>- Windows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>
                <a:latin typeface="+mn-ea"/>
              </a:rPr>
              <a:t>Linux</a:t>
            </a:r>
            <a:r>
              <a:rPr lang="zh-CN" altLang="en-US" sz="2800" b="1" dirty="0">
                <a:latin typeface="+mn-ea"/>
              </a:rPr>
              <a:t>的文件格式差别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____20_______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____6______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____19_______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_____20_____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____20_______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_____21_____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_____19______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____20______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___cin.get()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先输入再判断结束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0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1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2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3.xml><?xml version="1.0" encoding="utf-8"?>
<p:tagLst xmlns:p="http://schemas.openxmlformats.org/presentationml/2006/main"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3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4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5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6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7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8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9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7267</Words>
  <Application>WPS 演示</Application>
  <PresentationFormat>宽屏</PresentationFormat>
  <Paragraphs>400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54</cp:revision>
  <dcterms:created xsi:type="dcterms:W3CDTF">2020-08-13T13:39:00Z</dcterms:created>
  <dcterms:modified xsi:type="dcterms:W3CDTF">2024-11-06T09:10:20Z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169AEAD2C92E42388C4AEF9BA2295550_12</vt:lpwstr>
  </property>
  <property fmtid="{D5CDD505-2E9C-101B-9397-08002B2CF9AE}" pid="3" name="KSOProductBuildVer">
    <vt:lpwstr>2052-12.1.0.18608</vt:lpwstr>
  </property>
</Properties>
</file>